
<file path=[Content_Types].xml><?xml version="1.0" encoding="utf-8"?>
<Types xmlns="http://schemas.openxmlformats.org/package/2006/content-types">
  <Default Extension="vml" ContentType="application/vnd.openxmlformats-officedocument.vmlDrawing"/>
  <Default Extension="bin" ContentType="application/vnd.openxmlformats-officedocument.oleObject"/>
  <Default Extension="png" ContentType="image/png"/>
  <Default Extension="jpeg" ContentType="image/jpeg"/>
  <Default Extension="JPG" ContentType="image/.jpg"/>
  <Default Extension="wmf" ContentType="image/x-wm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fonts/font1.fntdata" ContentType="application/x-fontdata"/>
  <Override PartName="/ppt/fonts/font2.fntdata" ContentType="application/x-fontdata"/>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10.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slides/slide73.xml" ContentType="application/vnd.openxmlformats-officedocument.presentationml.slide+xml"/>
  <Override PartName="/ppt/slides/slide74.xml" ContentType="application/vnd.openxmlformats-officedocument.presentationml.slide+xml"/>
  <Override PartName="/ppt/slides/slide75.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3" Type="http://schemas.openxmlformats.org/package/2006/relationships/metadata/core-properties" Target="docProps/core.xml"/><Relationship Id="rId2" Type="http://schemas.openxmlformats.org/officeDocument/2006/relationships/extended-properties" Target="docProps/app.xml"/><Relationship Id="rId4"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trictFirstAndLastChars="0" embedTrueTypeFonts="1" saveSubsetFonts="1" autoCompressPictures="0">
  <p:sldMasterIdLst>
    <p:sldMasterId id="2147483648" r:id="rId1"/>
  </p:sldMasterIdLst>
  <p:notesMasterIdLst>
    <p:notesMasterId r:id="rId4"/>
  </p:notesMasterIdLst>
  <p:sldIdLst>
    <p:sldId id="256" r:id="rId3"/>
    <p:sldId id="257" r:id="rId5"/>
    <p:sldId id="258" r:id="rId6"/>
    <p:sldId id="295" r:id="rId7"/>
    <p:sldId id="511" r:id="rId8"/>
    <p:sldId id="298" r:id="rId9"/>
    <p:sldId id="297" r:id="rId10"/>
    <p:sldId id="299" r:id="rId11"/>
    <p:sldId id="300" r:id="rId12"/>
    <p:sldId id="307" r:id="rId13"/>
    <p:sldId id="303" r:id="rId14"/>
    <p:sldId id="305" r:id="rId15"/>
    <p:sldId id="302" r:id="rId16"/>
    <p:sldId id="306" r:id="rId17"/>
    <p:sldId id="301" r:id="rId18"/>
    <p:sldId id="304" r:id="rId19"/>
    <p:sldId id="581" r:id="rId20"/>
    <p:sldId id="579" r:id="rId21"/>
    <p:sldId id="296" r:id="rId22"/>
    <p:sldId id="582" r:id="rId23"/>
    <p:sldId id="311" r:id="rId24"/>
    <p:sldId id="584" r:id="rId25"/>
    <p:sldId id="310" r:id="rId26"/>
    <p:sldId id="586" r:id="rId27"/>
    <p:sldId id="313" r:id="rId28"/>
    <p:sldId id="315" r:id="rId29"/>
    <p:sldId id="352" r:id="rId30"/>
    <p:sldId id="353" r:id="rId31"/>
    <p:sldId id="319" r:id="rId32"/>
    <p:sldId id="354" r:id="rId33"/>
    <p:sldId id="642" r:id="rId34"/>
    <p:sldId id="323" r:id="rId35"/>
    <p:sldId id="644" r:id="rId36"/>
    <p:sldId id="427" r:id="rId37"/>
    <p:sldId id="428" r:id="rId38"/>
    <p:sldId id="430" r:id="rId39"/>
    <p:sldId id="429" r:id="rId40"/>
    <p:sldId id="432" r:id="rId41"/>
    <p:sldId id="431" r:id="rId42"/>
    <p:sldId id="433" r:id="rId43"/>
    <p:sldId id="645" r:id="rId44"/>
    <p:sldId id="646" r:id="rId45"/>
    <p:sldId id="327" r:id="rId46"/>
    <p:sldId id="434" r:id="rId47"/>
    <p:sldId id="435" r:id="rId48"/>
    <p:sldId id="436" r:id="rId49"/>
    <p:sldId id="329" r:id="rId50"/>
    <p:sldId id="438" r:id="rId51"/>
    <p:sldId id="328" r:id="rId52"/>
    <p:sldId id="440" r:id="rId53"/>
    <p:sldId id="331" r:id="rId54"/>
    <p:sldId id="441" r:id="rId55"/>
    <p:sldId id="330" r:id="rId56"/>
    <p:sldId id="442" r:id="rId57"/>
    <p:sldId id="333" r:id="rId58"/>
    <p:sldId id="332" r:id="rId59"/>
    <p:sldId id="347" r:id="rId60"/>
    <p:sldId id="476" r:id="rId61"/>
    <p:sldId id="478" r:id="rId62"/>
    <p:sldId id="346" r:id="rId63"/>
    <p:sldId id="335" r:id="rId64"/>
    <p:sldId id="348" r:id="rId65"/>
    <p:sldId id="349" r:id="rId66"/>
    <p:sldId id="350" r:id="rId67"/>
    <p:sldId id="351" r:id="rId68"/>
    <p:sldId id="334" r:id="rId69"/>
    <p:sldId id="337" r:id="rId70"/>
    <p:sldId id="503" r:id="rId71"/>
    <p:sldId id="336" r:id="rId72"/>
    <p:sldId id="339" r:id="rId73"/>
    <p:sldId id="338" r:id="rId74"/>
    <p:sldId id="341" r:id="rId75"/>
    <p:sldId id="340" r:id="rId76"/>
    <p:sldId id="343" r:id="rId77"/>
    <p:sldId id="342" r:id="rId78"/>
  </p:sldIdLst>
  <p:sldSz cx="9144000" cy="5143500" type="screen16x9"/>
  <p:notesSz cx="6858000" cy="9144000"/>
  <p:embeddedFontLst>
    <p:embeddedFont>
      <p:font typeface="Raleway"/>
      <p:regular r:id="rId82"/>
    </p:embeddedFont>
    <p:embeddedFont>
      <p:font typeface="Lato" panose="020F0502020204030203"/>
      <p:regular r:id="rId83"/>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p:scale>
          <a:sx n="78" d="100"/>
          <a:sy n="78" d="100"/>
        </p:scale>
        <p:origin x="868" y="48"/>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3" Type="http://schemas.openxmlformats.org/officeDocument/2006/relationships/font" Target="fonts/font2.fntdata"/><Relationship Id="rId82" Type="http://schemas.openxmlformats.org/officeDocument/2006/relationships/font" Target="fonts/font1.fntdata"/><Relationship Id="rId81" Type="http://schemas.openxmlformats.org/officeDocument/2006/relationships/tableStyles" Target="tableStyles.xml"/><Relationship Id="rId80" Type="http://schemas.openxmlformats.org/officeDocument/2006/relationships/viewProps" Target="viewProps.xml"/><Relationship Id="rId8" Type="http://schemas.openxmlformats.org/officeDocument/2006/relationships/slide" Target="slides/slide5.xml"/><Relationship Id="rId79" Type="http://schemas.openxmlformats.org/officeDocument/2006/relationships/presProps" Target="presProps.xml"/><Relationship Id="rId78" Type="http://schemas.openxmlformats.org/officeDocument/2006/relationships/slide" Target="slides/slide75.xml"/><Relationship Id="rId77" Type="http://schemas.openxmlformats.org/officeDocument/2006/relationships/slide" Target="slides/slide74.xml"/><Relationship Id="rId76" Type="http://schemas.openxmlformats.org/officeDocument/2006/relationships/slide" Target="slides/slide73.xml"/><Relationship Id="rId75" Type="http://schemas.openxmlformats.org/officeDocument/2006/relationships/slide" Target="slides/slide72.xml"/><Relationship Id="rId74" Type="http://schemas.openxmlformats.org/officeDocument/2006/relationships/slide" Target="slides/slide71.xml"/><Relationship Id="rId73" Type="http://schemas.openxmlformats.org/officeDocument/2006/relationships/slide" Target="slides/slide70.xml"/><Relationship Id="rId72" Type="http://schemas.openxmlformats.org/officeDocument/2006/relationships/slide" Target="slides/slide69.xml"/><Relationship Id="rId71" Type="http://schemas.openxmlformats.org/officeDocument/2006/relationships/slide" Target="slides/slide68.xml"/><Relationship Id="rId70" Type="http://schemas.openxmlformats.org/officeDocument/2006/relationships/slide" Target="slides/slide67.xml"/><Relationship Id="rId7" Type="http://schemas.openxmlformats.org/officeDocument/2006/relationships/slide" Target="slides/slide4.xml"/><Relationship Id="rId69" Type="http://schemas.openxmlformats.org/officeDocument/2006/relationships/slide" Target="slides/slide66.xml"/><Relationship Id="rId68" Type="http://schemas.openxmlformats.org/officeDocument/2006/relationships/slide" Target="slides/slide65.xml"/><Relationship Id="rId67" Type="http://schemas.openxmlformats.org/officeDocument/2006/relationships/slide" Target="slides/slide64.xml"/><Relationship Id="rId66" Type="http://schemas.openxmlformats.org/officeDocument/2006/relationships/slide" Target="slides/slide63.xml"/><Relationship Id="rId65" Type="http://schemas.openxmlformats.org/officeDocument/2006/relationships/slide" Target="slides/slide62.xml"/><Relationship Id="rId64" Type="http://schemas.openxmlformats.org/officeDocument/2006/relationships/slide" Target="slides/slide61.xml"/><Relationship Id="rId63" Type="http://schemas.openxmlformats.org/officeDocument/2006/relationships/slide" Target="slides/slide60.xml"/><Relationship Id="rId62" Type="http://schemas.openxmlformats.org/officeDocument/2006/relationships/slide" Target="slides/slide59.xml"/><Relationship Id="rId61" Type="http://schemas.openxmlformats.org/officeDocument/2006/relationships/slide" Target="slides/slide58.xml"/><Relationship Id="rId60" Type="http://schemas.openxmlformats.org/officeDocument/2006/relationships/slide" Target="slides/slide57.xml"/><Relationship Id="rId6" Type="http://schemas.openxmlformats.org/officeDocument/2006/relationships/slide" Target="slides/slide3.xml"/><Relationship Id="rId59" Type="http://schemas.openxmlformats.org/officeDocument/2006/relationships/slide" Target="slides/slide56.xml"/><Relationship Id="rId58" Type="http://schemas.openxmlformats.org/officeDocument/2006/relationships/slide" Target="slides/slide55.xml"/><Relationship Id="rId57" Type="http://schemas.openxmlformats.org/officeDocument/2006/relationships/slide" Target="slides/slide54.xml"/><Relationship Id="rId56" Type="http://schemas.openxmlformats.org/officeDocument/2006/relationships/slide" Target="slides/slide53.xml"/><Relationship Id="rId55" Type="http://schemas.openxmlformats.org/officeDocument/2006/relationships/slide" Target="slides/slide52.xml"/><Relationship Id="rId54" Type="http://schemas.openxmlformats.org/officeDocument/2006/relationships/slide" Target="slides/slide51.xml"/><Relationship Id="rId53" Type="http://schemas.openxmlformats.org/officeDocument/2006/relationships/slide" Target="slides/slide50.xml"/><Relationship Id="rId52" Type="http://schemas.openxmlformats.org/officeDocument/2006/relationships/slide" Target="slides/slide49.xml"/><Relationship Id="rId51" Type="http://schemas.openxmlformats.org/officeDocument/2006/relationships/slide" Target="slides/slide48.xml"/><Relationship Id="rId50" Type="http://schemas.openxmlformats.org/officeDocument/2006/relationships/slide" Target="slides/slide47.xml"/><Relationship Id="rId5" Type="http://schemas.openxmlformats.org/officeDocument/2006/relationships/slide" Target="slides/slide2.xml"/><Relationship Id="rId49" Type="http://schemas.openxmlformats.org/officeDocument/2006/relationships/slide" Target="slides/slide46.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rawings/_rels/vmlDrawing1.v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image" Target="../media/image41.png"/></Relationships>
</file>

<file path=ppt/drawings/_rels/vmlDrawing2.vml.rels><?xml version="1.0" encoding="UTF-8" standalone="yes"?>
<Relationships xmlns="http://schemas.openxmlformats.org/package/2006/relationships"><Relationship Id="rId1" Type="http://schemas.openxmlformats.org/officeDocument/2006/relationships/image" Target="../media/image43.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45.png"/><Relationship Id="rId1" Type="http://schemas.openxmlformats.org/officeDocument/2006/relationships/image" Target="../media/image44.png"/></Relationships>
</file>

<file path=ppt/drawings/_rels/vmlDrawing4.vml.rels><?xml version="1.0" encoding="UTF-8" standalone="yes"?>
<Relationships xmlns="http://schemas.openxmlformats.org/package/2006/relationships"><Relationship Id="rId2" Type="http://schemas.openxmlformats.org/officeDocument/2006/relationships/image" Target="../media/image47.png"/><Relationship Id="rId1" Type="http://schemas.openxmlformats.org/officeDocument/2006/relationships/image" Target="../media/image46.png"/></Relationships>
</file>

<file path=ppt/drawings/_rels/vmlDrawing5.vml.rels><?xml version="1.0" encoding="UTF-8" standalone="yes"?>
<Relationships xmlns="http://schemas.openxmlformats.org/package/2006/relationships"><Relationship Id="rId2" Type="http://schemas.openxmlformats.org/officeDocument/2006/relationships/image" Target="../media/image49.png"/><Relationship Id="rId1" Type="http://schemas.openxmlformats.org/officeDocument/2006/relationships/image" Target="../media/image48.png"/></Relationships>
</file>

<file path=ppt/drawings/_rels/vmlDrawing6.vml.rels><?xml version="1.0" encoding="UTF-8" standalone="yes"?>
<Relationships xmlns="http://schemas.openxmlformats.org/package/2006/relationships"><Relationship Id="rId2" Type="http://schemas.openxmlformats.org/officeDocument/2006/relationships/image" Target="../media/image51.png"/><Relationship Id="rId1" Type="http://schemas.openxmlformats.org/officeDocument/2006/relationships/image" Target="../media/image50.wmf"/></Relationships>
</file>

<file path=ppt/drawings/_rels/vmlDrawing7.vml.rels><?xml version="1.0" encoding="UTF-8" standalone="yes"?>
<Relationships xmlns="http://schemas.openxmlformats.org/package/2006/relationships"><Relationship Id="rId1" Type="http://schemas.openxmlformats.org/officeDocument/2006/relationships/image" Target="../media/image5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53.png"/></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Google Shape;3;n"/>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sm" len="sm"/>
            <a:tailEnd type="none" w="sm" len="sm"/>
          </a:ln>
        </p:spPr>
      </p:sp>
      <p:sp>
        <p:nvSpPr>
          <p:cNvPr id="4" name="Google Shape;4;n"/>
          <p:cNvSpPr txBox="1">
            <a:spLocks noGrp="1"/>
          </p:cNvSpPr>
          <p:nvPr>
            <p:ph type="body" idx="1"/>
          </p:nvPr>
        </p:nvSpPr>
        <p:spPr>
          <a:xfrm>
            <a:off x="685800" y="4343400"/>
            <a:ext cx="5486400" cy="4114800"/>
          </a:xfrm>
          <a:prstGeom prst="rect">
            <a:avLst/>
          </a:prstGeom>
          <a:noFill/>
          <a:ln>
            <a:noFill/>
          </a:ln>
        </p:spPr>
        <p:txBody>
          <a:bodyPr spcFirstLastPara="1" wrap="square" lIns="91425" tIns="91425" rIns="91425" bIns="91425" anchor="t" anchorCtr="0">
            <a:noAutofit/>
          </a:bodyPr>
          <a:lstStyle>
            <a:lvl1pPr marL="457200" lvl="0" indent="-317500">
              <a:spcBef>
                <a:spcPts val="0"/>
              </a:spcBef>
              <a:spcAft>
                <a:spcPts val="0"/>
              </a:spcAft>
              <a:buSzPts val="1400"/>
              <a:buChar char="●"/>
              <a:defRPr sz="1100"/>
            </a:lvl1pPr>
            <a:lvl2pPr marL="914400" lvl="1" indent="-317500">
              <a:spcBef>
                <a:spcPts val="0"/>
              </a:spcBef>
              <a:spcAft>
                <a:spcPts val="0"/>
              </a:spcAft>
              <a:buSzPts val="1400"/>
              <a:buChar char="○"/>
              <a:defRPr sz="1100"/>
            </a:lvl2pPr>
            <a:lvl3pPr marL="1371600" lvl="2" indent="-317500">
              <a:spcBef>
                <a:spcPts val="0"/>
              </a:spcBef>
              <a:spcAft>
                <a:spcPts val="0"/>
              </a:spcAft>
              <a:buSzPts val="1400"/>
              <a:buChar char="■"/>
              <a:defRPr sz="1100"/>
            </a:lvl3pPr>
            <a:lvl4pPr marL="1828800" lvl="3" indent="-317500">
              <a:spcBef>
                <a:spcPts val="0"/>
              </a:spcBef>
              <a:spcAft>
                <a:spcPts val="0"/>
              </a:spcAft>
              <a:buSzPts val="1400"/>
              <a:buChar char="●"/>
              <a:defRPr sz="1100"/>
            </a:lvl4pPr>
            <a:lvl5pPr marL="2286000" lvl="4" indent="-317500">
              <a:spcBef>
                <a:spcPts val="0"/>
              </a:spcBef>
              <a:spcAft>
                <a:spcPts val="0"/>
              </a:spcAft>
              <a:buSzPts val="1400"/>
              <a:buChar char="○"/>
              <a:defRPr sz="1100"/>
            </a:lvl5pPr>
            <a:lvl6pPr marL="2743200" lvl="5" indent="-317500">
              <a:spcBef>
                <a:spcPts val="0"/>
              </a:spcBef>
              <a:spcAft>
                <a:spcPts val="0"/>
              </a:spcAft>
              <a:buSzPts val="1400"/>
              <a:buChar char="■"/>
              <a:defRPr sz="1100"/>
            </a:lvl6pPr>
            <a:lvl7pPr marL="3200400" lvl="6" indent="-317500">
              <a:spcBef>
                <a:spcPts val="0"/>
              </a:spcBef>
              <a:spcAft>
                <a:spcPts val="0"/>
              </a:spcAft>
              <a:buSzPts val="1400"/>
              <a:buChar char="●"/>
              <a:defRPr sz="1100"/>
            </a:lvl7pPr>
            <a:lvl8pPr marL="3657600" lvl="7" indent="-317500">
              <a:spcBef>
                <a:spcPts val="0"/>
              </a:spcBef>
              <a:spcAft>
                <a:spcPts val="0"/>
              </a:spcAft>
              <a:buSzPts val="1400"/>
              <a:buChar char="○"/>
              <a:defRPr sz="1100"/>
            </a:lvl8pPr>
            <a:lvl9pPr marL="4114800" lvl="8" indent="-317500">
              <a:spcBef>
                <a:spcPts val="0"/>
              </a:spcBef>
              <a:spcAft>
                <a:spcPts val="0"/>
              </a:spcAft>
              <a:buSzPts val="1400"/>
              <a:buChar char="■"/>
              <a:defRPr sz="1100"/>
            </a:lvl9pPr>
          </a:lstStyle>
          <a:p/>
        </p:txBody>
      </p:sp>
    </p:spTree>
  </p:cSld>
  <p:clrMap bg1="lt1" tx1="dk1" bg2="dk2" tx2="lt2" accent1="accent1" accent2="accent2" accent3="accent3" accent4="accent4" accent5="accent5" accent6="accent6" hlink="hlink" folHlink="folHlink"/>
  <p:notes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9.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0.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1.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2.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5.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9.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0.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notesSlide1.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4"/>
        <p:cNvGrpSpPr/>
        <p:nvPr/>
      </p:nvGrpSpPr>
      <p:grpSpPr>
        <a:xfrm>
          <a:off x="0" y="0"/>
          <a:ext cx="0" cy="0"/>
          <a:chOff x="0" y="0"/>
          <a:chExt cx="0" cy="0"/>
        </a:xfrm>
      </p:grpSpPr>
      <p:sp>
        <p:nvSpPr>
          <p:cNvPr id="85" name="Google Shape;85;g35f391192_00:notes"/>
          <p:cNvSpPr>
            <a:spLocks noGrp="1" noRot="1" noChangeAspect="1"/>
          </p:cNvSpPr>
          <p:nvPr>
            <p:ph type="sldImg" idx="2"/>
          </p:nvPr>
        </p:nvSpPr>
        <p:spPr>
          <a:xfrm>
            <a:off x="381175" y="685800"/>
            <a:ext cx="60963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86" name="Google Shape;86;g35f391192_0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Slide Image Placeholder 1"/>
          <p:cNvSpPr/>
          <p:nvPr>
            <p:ph type="sldImg" idx="2"/>
          </p:nvPr>
        </p:nvSpPr>
        <p:spPr/>
      </p:sp>
      <p:sp>
        <p:nvSpPr>
          <p:cNvPr id="3" name="Text Placeholder 2"/>
          <p:cNvSpPr/>
          <p:nvPr>
            <p:ph type="body" idx="1"/>
          </p:nvPr>
        </p:nvSpPr>
        <p:spPr/>
        <p:txBody>
          <a:bodyPr/>
          <a:p>
            <a:pPr marL="139700" indent="0">
              <a:buNone/>
            </a:pPr>
            <a:endParaRPr dirty="0">
              <a:solidFill>
                <a:srgbClr val="FF0000"/>
              </a:solidFill>
              <a:latin typeface="Times New Roman" panose="02020603050405020304" pitchFamily="18" charset="0"/>
              <a:ea typeface="Times New Roman" panose="02020603050405020304" pitchFamily="18" charset="0"/>
            </a:endParaRPr>
          </a:p>
          <a:p>
            <a:pPr>
              <a:buNone/>
            </a:pPr>
            <a:endParaRPr lang="en-US">
              <a:solidFill>
                <a:srgbClr val="FFFF00"/>
              </a:solidFill>
            </a:endParaRPr>
          </a:p>
          <a:p>
            <a:pPr>
              <a:buNone/>
            </a:pPr>
            <a:r>
              <a:rPr lang="en-US">
                <a:solidFill>
                  <a:srgbClr val="FFFF00"/>
                </a:solidFill>
                <a:sym typeface="+mn-ea"/>
              </a:rPr>
              <a:t>A- Anterior restorations, where there were saddle areas anterior to the first bicuspid.</a:t>
            </a:r>
            <a:endParaRPr lang="en-US">
              <a:solidFill>
                <a:srgbClr val="FFFF00"/>
              </a:solidFill>
              <a:sym typeface="+mn-ea"/>
            </a:endParaRPr>
          </a:p>
          <a:p>
            <a:pPr>
              <a:buNone/>
            </a:pPr>
            <a:endParaRPr lang="en-US">
              <a:solidFill>
                <a:srgbClr val="FFFF00"/>
              </a:solidFill>
            </a:endParaRPr>
          </a:p>
          <a:p>
            <a:pPr marL="139700" indent="0">
              <a:buNone/>
            </a:pPr>
            <a:r>
              <a:rPr lang="en-US">
                <a:solidFill>
                  <a:srgbClr val="FFFF00"/>
                </a:solidFill>
                <a:sym typeface="+mn-ea"/>
              </a:rPr>
              <a:t>P- Posterior restorations, where there were saddle areas posterior to the canines, and in addition:</a:t>
            </a:r>
            <a:endParaRPr lang="en-US">
              <a:solidFill>
                <a:srgbClr val="FFFF00"/>
              </a:solidFill>
            </a:endParaRPr>
          </a:p>
          <a:p>
            <a:pPr marL="139700" indent="0">
              <a:buNone/>
            </a:pPr>
            <a:endParaRPr 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r>
              <a:rPr lang="en-US">
                <a:solidFill>
                  <a:srgbClr val="FFFF00"/>
                </a:solidFill>
                <a:sym typeface="+mn-ea"/>
              </a:rPr>
              <a:t>He proposed a classification based on the number, length and position of the spaces, and the number and position of the remaining teeth.</a:t>
            </a:r>
            <a:endParaRPr lang="en-US">
              <a:solidFill>
                <a:srgbClr val="FFFF00"/>
              </a:solidFill>
            </a:endParaRPr>
          </a:p>
          <a:p>
            <a:endParaRPr 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endParaRPr 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r>
              <a:rPr lang="en-US">
                <a:sym typeface="+mn-ea"/>
              </a:rPr>
              <a:t>By Dr.Joel Friedman in 1953</a:t>
            </a:r>
            <a:endParaRPr lang="en-US">
              <a:sym typeface="+mn-ea"/>
            </a:endParaRPr>
          </a:p>
          <a:p>
            <a:pPr>
              <a:lnSpc>
                <a:spcPct val="120000"/>
              </a:lnSpc>
            </a:pPr>
            <a:r>
              <a:rPr lang="en-US">
                <a:solidFill>
                  <a:schemeClr val="bg2">
                    <a:lumMod val="50000"/>
                  </a:schemeClr>
                </a:solidFill>
                <a:sym typeface="+mn-ea"/>
              </a:rPr>
              <a:t>Letter-A: Designates an anterior space.</a:t>
            </a:r>
            <a:endParaRPr lang="en-US">
              <a:solidFill>
                <a:schemeClr val="bg2">
                  <a:lumMod val="50000"/>
                </a:schemeClr>
              </a:solidFill>
            </a:endParaRPr>
          </a:p>
          <a:p>
            <a:pPr>
              <a:lnSpc>
                <a:spcPct val="120000"/>
              </a:lnSpc>
            </a:pPr>
            <a:r>
              <a:rPr lang="en-US">
                <a:solidFill>
                  <a:schemeClr val="bg2">
                    <a:lumMod val="50000"/>
                  </a:schemeClr>
                </a:solidFill>
                <a:sym typeface="+mn-ea"/>
              </a:rPr>
              <a:t>Letter-B: Designates a bounded posterior space.</a:t>
            </a:r>
            <a:endParaRPr lang="en-US">
              <a:solidFill>
                <a:schemeClr val="bg2">
                  <a:lumMod val="50000"/>
                </a:schemeClr>
              </a:solidFill>
            </a:endParaRPr>
          </a:p>
          <a:p>
            <a:endParaRPr 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pPr>
              <a:lnSpc>
                <a:spcPct val="120000"/>
              </a:lnSpc>
            </a:pPr>
            <a:r>
              <a:rPr lang="en-US">
                <a:solidFill>
                  <a:schemeClr val="bg2">
                    <a:lumMod val="50000"/>
                  </a:schemeClr>
                </a:solidFill>
                <a:sym typeface="+mn-ea"/>
              </a:rPr>
              <a:t>Letter-C: Refers to a cantilever situation or posterior free end space.</a:t>
            </a:r>
            <a:endParaRPr lang="en-US">
              <a:solidFill>
                <a:schemeClr val="bg2">
                  <a:lumMod val="50000"/>
                </a:schemeClr>
              </a:solidFill>
              <a:sym typeface="+mn-ea"/>
            </a:endParaRPr>
          </a:p>
          <a:p>
            <a:pPr>
              <a:buNone/>
            </a:pPr>
            <a:r>
              <a:rPr lang="en-US">
                <a:solidFill>
                  <a:srgbClr val="FFFF00"/>
                </a:solidFill>
                <a:sym typeface="+mn-ea"/>
              </a:rPr>
              <a:t>         D- Combination of A-B-C spaces.</a:t>
            </a:r>
            <a:endParaRPr lang="en-US">
              <a:solidFill>
                <a:srgbClr val="FFFF00"/>
              </a:solidFill>
            </a:endParaRPr>
          </a:p>
          <a:p>
            <a:pPr>
              <a:lnSpc>
                <a:spcPct val="120000"/>
              </a:lnSpc>
            </a:pPr>
            <a:endParaRPr lang="en-US">
              <a:solidFill>
                <a:schemeClr val="bg2">
                  <a:lumMod val="50000"/>
                </a:schemeClr>
              </a:solidFill>
            </a:endParaRPr>
          </a:p>
          <a:p>
            <a:endParaRPr lang="en-US"/>
          </a:p>
          <a:p>
            <a:endParaRPr 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pPr>
              <a:lnSpc>
                <a:spcPct val="150000"/>
              </a:lnSpc>
            </a:pPr>
            <a:r>
              <a:rPr lang="en-US">
                <a:solidFill>
                  <a:schemeClr val="bg2">
                    <a:lumMod val="50000"/>
                  </a:schemeClr>
                </a:solidFill>
                <a:sym typeface="+mn-ea"/>
              </a:rPr>
              <a:t>Class A1 : Missing anterior tooth on one side only.</a:t>
            </a:r>
            <a:endParaRPr lang="en-US">
              <a:solidFill>
                <a:schemeClr val="bg2">
                  <a:lumMod val="50000"/>
                </a:schemeClr>
              </a:solidFill>
            </a:endParaRPr>
          </a:p>
          <a:p>
            <a:pPr>
              <a:lnSpc>
                <a:spcPct val="150000"/>
              </a:lnSpc>
            </a:pPr>
            <a:r>
              <a:rPr lang="en-US">
                <a:solidFill>
                  <a:schemeClr val="bg2">
                    <a:lumMod val="50000"/>
                  </a:schemeClr>
                </a:solidFill>
                <a:sym typeface="+mn-ea"/>
              </a:rPr>
              <a:t>Class A2 : Missing on both sides.</a:t>
            </a:r>
            <a:endParaRPr lang="en-US">
              <a:solidFill>
                <a:schemeClr val="bg2">
                  <a:lumMod val="50000"/>
                </a:schemeClr>
              </a:solidFill>
            </a:endParaRPr>
          </a:p>
          <a:p>
            <a:endParaRPr 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pPr>
              <a:lnSpc>
                <a:spcPct val="150000"/>
              </a:lnSpc>
            </a:pPr>
            <a:r>
              <a:rPr lang="en-US">
                <a:solidFill>
                  <a:schemeClr val="bg2">
                    <a:lumMod val="50000"/>
                  </a:schemeClr>
                </a:solidFill>
                <a:sym typeface="+mn-ea"/>
              </a:rPr>
              <a:t>Class P1: Posterior teeth missing on one side only.</a:t>
            </a:r>
            <a:endParaRPr lang="en-US">
              <a:solidFill>
                <a:schemeClr val="bg2">
                  <a:lumMod val="50000"/>
                </a:schemeClr>
              </a:solidFill>
            </a:endParaRPr>
          </a:p>
          <a:p>
            <a:pPr>
              <a:lnSpc>
                <a:spcPct val="150000"/>
              </a:lnSpc>
            </a:pPr>
            <a:r>
              <a:rPr lang="en-US">
                <a:solidFill>
                  <a:schemeClr val="bg2">
                    <a:lumMod val="50000"/>
                  </a:schemeClr>
                </a:solidFill>
                <a:sym typeface="+mn-ea"/>
              </a:rPr>
              <a:t>Class P2: Missing on both sides.</a:t>
            </a:r>
            <a:endParaRPr lang="en-US">
              <a:solidFill>
                <a:schemeClr val="bg2">
                  <a:lumMod val="50000"/>
                </a:schemeClr>
              </a:solidFill>
            </a:endParaRPr>
          </a:p>
          <a:p>
            <a:endParaRPr 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en-US">
                <a:sym typeface="+mn-ea"/>
              </a:rPr>
              <a:t>Proposed by Dr.C.N. Skinner in 1957.</a:t>
            </a:r>
            <a:endParaRPr lang="en-US"/>
          </a:p>
          <a:p>
            <a:endParaRPr 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en-US">
                <a:solidFill>
                  <a:srgbClr val="FFFF00"/>
                </a:solidFill>
                <a:sym typeface="+mn-ea"/>
              </a:rPr>
              <a:t>He quoted a classification based on support of a denture as a whole.</a:t>
            </a:r>
            <a:endParaRPr lang="en-US">
              <a:solidFill>
                <a:srgbClr val="FFFF00"/>
              </a:solidFill>
            </a:endParaRPr>
          </a:p>
          <a:p>
            <a:endParaRPr 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en-US"/>
              <a:t>This is a simple classification system for partially edentulous arches with implants based on the Kennedy classification system, with modification, to be used for RPDs. It incorporates the number and positions of implants placed or to be placed in the edentulous areas.</a:t>
            </a:r>
            <a:endParaRPr 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89"/>
        <p:cNvGrpSpPr/>
        <p:nvPr/>
      </p:nvGrpSpPr>
      <p:grpSpPr>
        <a:xfrm>
          <a:off x="0" y="0"/>
          <a:ext cx="0" cy="0"/>
          <a:chOff x="0" y="0"/>
          <a:chExt cx="0" cy="0"/>
        </a:xfrm>
      </p:grpSpPr>
      <p:sp>
        <p:nvSpPr>
          <p:cNvPr id="90" name="Google Shape;90;g3606f1c2d_30: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91" name="Google Shape;91;g3606f1c2d_30: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PhAnim="0" showMasterSp="0">
  <p:cSld>
    <p:spTree>
      <p:nvGrpSpPr>
        <p:cNvPr id="1" name="Shape 98"/>
        <p:cNvGrpSpPr/>
        <p:nvPr/>
      </p:nvGrpSpPr>
      <p:grpSpPr>
        <a:xfrm>
          <a:off x="0" y="0"/>
          <a:ext cx="0" cy="0"/>
          <a:chOff x="0" y="0"/>
          <a:chExt cx="0" cy="0"/>
        </a:xfrm>
      </p:grpSpPr>
      <p:sp>
        <p:nvSpPr>
          <p:cNvPr id="99" name="Google Shape;99;g35f391192_04: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00" name="Google Shape;100;g35f391192_04: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dirty="0">
                <a:latin typeface="Times New Roman" panose="02020603050405020304" pitchFamily="18" charset="0"/>
                <a:cs typeface="Times New Roman" panose="02020603050405020304" pitchFamily="18" charset="0"/>
                <a:sym typeface="+mn-ea"/>
              </a:rPr>
              <a:t>The  primary purpose of creating  a classification system for partially edentulous arches is to enable the dentist to clearly communicate to a listener or reader </a:t>
            </a:r>
            <a:r>
              <a:rPr lang="en-US" dirty="0">
                <a:latin typeface="Times New Roman" panose="02020603050405020304" pitchFamily="18" charset="0"/>
                <a:cs typeface="Times New Roman" panose="02020603050405020304" pitchFamily="18" charset="0"/>
                <a:sym typeface="+mn-ea"/>
              </a:rPr>
              <a:t>about</a:t>
            </a:r>
            <a:r>
              <a:rPr dirty="0">
                <a:latin typeface="Times New Roman" panose="02020603050405020304" pitchFamily="18" charset="0"/>
                <a:cs typeface="Times New Roman" panose="02020603050405020304" pitchFamily="18" charset="0"/>
                <a:sym typeface="+mn-ea"/>
              </a:rPr>
              <a:t> the  condition of oral cavity in which missing  teeth  are to be replaced  with  a prosthesis</a:t>
            </a:r>
            <a:endParaRPr dirty="0">
              <a:latin typeface="Times New Roman" panose="02020603050405020304" pitchFamily="18" charset="0"/>
              <a:cs typeface="Times New Roman" panose="02020603050405020304" pitchFamily="18" charset="0"/>
            </a:endParaRPr>
          </a:p>
          <a:p>
            <a:pPr marL="0" lvl="0" indent="0" algn="l" rtl="0">
              <a:spcBef>
                <a:spcPts val="0"/>
              </a:spcBef>
              <a:spcAft>
                <a:spcPts val="0"/>
              </a:spcAft>
              <a:buNone/>
            </a:pPr>
            <a:endParaRPr>
              <a:solidFill>
                <a:srgbClr val="FFFF00"/>
              </a:solidFill>
            </a:endParaRPr>
          </a:p>
          <a:p>
            <a:pPr>
              <a:buNone/>
            </a:pPr>
            <a:endParaRPr>
              <a:solidFill>
                <a:srgbClr val="FFFF00"/>
              </a:solidFill>
            </a:endParaRPr>
          </a:p>
          <a:p>
            <a:pPr marL="0" lvl="0" indent="0" algn="l" rtl="0">
              <a:spcBef>
                <a:spcPts val="0"/>
              </a:spcBef>
              <a:spcAft>
                <a:spcPts val="0"/>
              </a:spcAft>
              <a:buNone/>
            </a:pPr>
            <a:endParaRPr>
              <a:solidFill>
                <a:srgbClr val="FFFF00"/>
              </a:solidFill>
              <a:sym typeface="+mn-ea"/>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p:sp>
      <p:sp>
        <p:nvSpPr>
          <p:cNvPr id="3" name="Text Placeholder 2"/>
          <p:cNvSpPr>
            <a:spLocks noGrp="1"/>
          </p:cNvSpPr>
          <p:nvPr>
            <p:ph type="body" idx="1"/>
          </p:nvPr>
        </p:nvSpPr>
        <p:spPr/>
        <p:txBody>
          <a:bodyPr/>
          <a:lstStyle/>
          <a:p>
            <a:r>
              <a:rPr lang="en-US">
                <a:sym typeface="+mn-ea"/>
              </a:rPr>
              <a:t>A classification that is based on diagnostic criteria has been proposed for partial edentulism. The purpose of this system of classification is to facilitate treatment decisions on basis of treatment complexity.</a:t>
            </a:r>
            <a:endParaRPr 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r>
              <a:rPr>
                <a:solidFill>
                  <a:srgbClr val="FFFF00"/>
                </a:solidFill>
                <a:sym typeface="+mn-ea"/>
              </a:rPr>
              <a:t>1) Diagonal- </a:t>
            </a:r>
            <a:r>
              <a:rPr dirty="0">
                <a:latin typeface="Times New Roman" panose="02020603050405020304" pitchFamily="18" charset="0"/>
                <a:cs typeface="Times New Roman" panose="02020603050405020304" pitchFamily="18" charset="0"/>
                <a:sym typeface="+mn-ea"/>
              </a:rPr>
              <a:t>Partially edentulous arch in which two    diagonally opposite teeth are chosen as abutment teeth for attachment of the direct retainers  with an indirect retainer as an auxillary attachment.</a:t>
            </a:r>
            <a:endParaRPr dirty="0">
              <a:latin typeface="Times New Roman" panose="02020603050405020304" pitchFamily="18" charset="0"/>
              <a:ea typeface="Times New Roman" panose="02020603050405020304" pitchFamily="18" charset="0"/>
            </a:endParaRPr>
          </a:p>
          <a:p>
            <a:endParaRPr 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r>
              <a:rPr>
                <a:solidFill>
                  <a:srgbClr val="FFFF00"/>
                </a:solidFill>
                <a:sym typeface="+mn-ea"/>
              </a:rPr>
              <a:t>2) Diametric- Two retainers diametrically opposite one another.</a:t>
            </a:r>
            <a:endParaRPr>
              <a:solidFill>
                <a:srgbClr val="FFFF00"/>
              </a:solidFill>
            </a:endParaRPr>
          </a:p>
          <a:p>
            <a:endParaRPr 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r>
              <a:rPr>
                <a:solidFill>
                  <a:srgbClr val="FFFF00"/>
                </a:solidFill>
                <a:sym typeface="+mn-ea"/>
              </a:rPr>
              <a:t>3) Unilateral- Two or more direct retainers on the same side.</a:t>
            </a:r>
            <a:endParaRPr>
              <a:solidFill>
                <a:srgbClr val="FFFF00"/>
              </a:solidFill>
            </a:endParaRPr>
          </a:p>
          <a:p>
            <a:endParaRPr 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r>
              <a:rPr>
                <a:solidFill>
                  <a:srgbClr val="FFFF00"/>
                </a:solidFill>
                <a:sym typeface="+mn-ea"/>
              </a:rPr>
              <a:t>4) Multilateral- </a:t>
            </a:r>
            <a:r>
              <a:rPr dirty="0">
                <a:latin typeface="Times New Roman" panose="02020603050405020304" pitchFamily="18" charset="0"/>
                <a:cs typeface="Times New Roman" panose="02020603050405020304" pitchFamily="18" charset="0"/>
                <a:sym typeface="+mn-ea"/>
              </a:rPr>
              <a:t>A partially edentulous arch in which two or more teeth are chosen as abutment for the  of the direct retainer </a:t>
            </a:r>
            <a:endParaRPr dirty="0">
              <a:latin typeface="Times New Roman" panose="02020603050405020304" pitchFamily="18" charset="0"/>
              <a:ea typeface="Times New Roman" panose="02020603050405020304" pitchFamily="18" charset="0"/>
            </a:endParaRPr>
          </a:p>
          <a:p>
            <a:endParaRPr>
              <a:solidFill>
                <a:srgbClr val="FFFF00"/>
              </a:solidFill>
              <a:sym typeface="+mn-ea"/>
            </a:endParaRPr>
          </a:p>
          <a:p>
            <a:endParaRPr 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idx="2"/>
          </p:nvPr>
        </p:nvSpPr>
        <p:spPr>
          <a:xfrm>
            <a:off x="381000" y="685800"/>
            <a:ext cx="6096000" cy="3429000"/>
          </a:xfrm>
        </p:spPr>
      </p:sp>
      <p:sp>
        <p:nvSpPr>
          <p:cNvPr id="3" name="Text Placeholder 2"/>
          <p:cNvSpPr>
            <a:spLocks noGrp="1"/>
          </p:cNvSpPr>
          <p:nvPr>
            <p:ph type="body" idx="1"/>
          </p:nvPr>
        </p:nvSpPr>
        <p:spPr/>
        <p:txBody>
          <a:bodyPr/>
          <a:lstStyle/>
          <a:p>
            <a:pPr>
              <a:buNone/>
            </a:pPr>
            <a:r>
              <a:rPr>
                <a:solidFill>
                  <a:srgbClr val="FFFF00"/>
                </a:solidFill>
                <a:sym typeface="+mn-ea"/>
              </a:rPr>
              <a:t>He did not classify dentures, but classified partially edentulous spaces.</a:t>
            </a:r>
            <a:endParaRPr>
              <a:solidFill>
                <a:srgbClr val="FFFF00"/>
              </a:solidFill>
            </a:endParaRPr>
          </a:p>
          <a:p>
            <a:pPr>
              <a:buNone/>
            </a:pPr>
            <a:endParaRPr>
              <a:solidFill>
                <a:srgbClr val="FFFF00"/>
              </a:solidFill>
            </a:endParaRPr>
          </a:p>
          <a:p>
            <a:pPr>
              <a:buNone/>
            </a:pPr>
            <a:r>
              <a:rPr>
                <a:solidFill>
                  <a:srgbClr val="FFFF00"/>
                </a:solidFill>
                <a:sym typeface="+mn-ea"/>
              </a:rPr>
              <a:t>His classification related the edentulous spaces to the remaining teeth.</a:t>
            </a:r>
            <a:endParaRPr>
              <a:solidFill>
                <a:srgbClr val="FFFF00"/>
              </a:solidFill>
              <a:sym typeface="+mn-ea"/>
            </a:endParaRPr>
          </a:p>
          <a:p>
            <a:endParaRPr lang="en-US"/>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matchingName="Title">
  <p:cSld name="TITLE">
    <p:spTree>
      <p:nvGrpSpPr>
        <p:cNvPr id="1" name="Shape 9"/>
        <p:cNvGrpSpPr/>
        <p:nvPr/>
      </p:nvGrpSpPr>
      <p:grpSpPr>
        <a:xfrm>
          <a:off x="0" y="0"/>
          <a:ext cx="0" cy="0"/>
          <a:chOff x="0" y="0"/>
          <a:chExt cx="0" cy="0"/>
        </a:xfrm>
      </p:grpSpPr>
      <p:sp>
        <p:nvSpPr>
          <p:cNvPr id="10" name="Google Shape;10;p2"/>
          <p:cNvSpPr txBox="1">
            <a:spLocks noGrp="1"/>
          </p:cNvSpPr>
          <p:nvPr>
            <p:ph type="ctrTitle"/>
          </p:nvPr>
        </p:nvSpPr>
        <p:spPr>
          <a:xfrm>
            <a:off x="645225" y="2762725"/>
            <a:ext cx="6736500" cy="1159800"/>
          </a:xfrm>
          <a:prstGeom prst="rect">
            <a:avLst/>
          </a:prstGeom>
        </p:spPr>
        <p:txBody>
          <a:bodyPr spcFirstLastPara="1" wrap="square" lIns="91425" tIns="91425" rIns="91425" bIns="91425" anchor="t" anchorCtr="0">
            <a:noAutofit/>
          </a:bodyPr>
          <a:lstStyle>
            <a:lvl1pPr lvl="0">
              <a:spcBef>
                <a:spcPts val="0"/>
              </a:spcBef>
              <a:spcAft>
                <a:spcPts val="0"/>
              </a:spcAft>
              <a:buClr>
                <a:schemeClr val="dk2"/>
              </a:buClr>
              <a:buSzPts val="4400"/>
              <a:buNone/>
              <a:defRPr sz="4400">
                <a:solidFill>
                  <a:schemeClr val="dk2"/>
                </a:solidFill>
              </a:defRPr>
            </a:lvl1pPr>
            <a:lvl2pPr lvl="1">
              <a:spcBef>
                <a:spcPts val="0"/>
              </a:spcBef>
              <a:spcAft>
                <a:spcPts val="0"/>
              </a:spcAft>
              <a:buClr>
                <a:schemeClr val="dk2"/>
              </a:buClr>
              <a:buSzPts val="4400"/>
              <a:buNone/>
              <a:defRPr sz="4400">
                <a:solidFill>
                  <a:schemeClr val="dk2"/>
                </a:solidFill>
              </a:defRPr>
            </a:lvl2pPr>
            <a:lvl3pPr lvl="2">
              <a:spcBef>
                <a:spcPts val="0"/>
              </a:spcBef>
              <a:spcAft>
                <a:spcPts val="0"/>
              </a:spcAft>
              <a:buClr>
                <a:schemeClr val="dk2"/>
              </a:buClr>
              <a:buSzPts val="4400"/>
              <a:buNone/>
              <a:defRPr sz="4400">
                <a:solidFill>
                  <a:schemeClr val="dk2"/>
                </a:solidFill>
              </a:defRPr>
            </a:lvl3pPr>
            <a:lvl4pPr lvl="3">
              <a:spcBef>
                <a:spcPts val="0"/>
              </a:spcBef>
              <a:spcAft>
                <a:spcPts val="0"/>
              </a:spcAft>
              <a:buClr>
                <a:schemeClr val="dk2"/>
              </a:buClr>
              <a:buSzPts val="4400"/>
              <a:buNone/>
              <a:defRPr sz="4400">
                <a:solidFill>
                  <a:schemeClr val="dk2"/>
                </a:solidFill>
              </a:defRPr>
            </a:lvl4pPr>
            <a:lvl5pPr lvl="4">
              <a:spcBef>
                <a:spcPts val="0"/>
              </a:spcBef>
              <a:spcAft>
                <a:spcPts val="0"/>
              </a:spcAft>
              <a:buClr>
                <a:schemeClr val="dk2"/>
              </a:buClr>
              <a:buSzPts val="4400"/>
              <a:buNone/>
              <a:defRPr sz="4400">
                <a:solidFill>
                  <a:schemeClr val="dk2"/>
                </a:solidFill>
              </a:defRPr>
            </a:lvl5pPr>
            <a:lvl6pPr lvl="5">
              <a:spcBef>
                <a:spcPts val="0"/>
              </a:spcBef>
              <a:spcAft>
                <a:spcPts val="0"/>
              </a:spcAft>
              <a:buClr>
                <a:schemeClr val="dk2"/>
              </a:buClr>
              <a:buSzPts val="4400"/>
              <a:buNone/>
              <a:defRPr sz="4400">
                <a:solidFill>
                  <a:schemeClr val="dk2"/>
                </a:solidFill>
              </a:defRPr>
            </a:lvl6pPr>
            <a:lvl7pPr lvl="6">
              <a:spcBef>
                <a:spcPts val="0"/>
              </a:spcBef>
              <a:spcAft>
                <a:spcPts val="0"/>
              </a:spcAft>
              <a:buClr>
                <a:schemeClr val="dk2"/>
              </a:buClr>
              <a:buSzPts val="4400"/>
              <a:buNone/>
              <a:defRPr sz="4400">
                <a:solidFill>
                  <a:schemeClr val="dk2"/>
                </a:solidFill>
              </a:defRPr>
            </a:lvl7pPr>
            <a:lvl8pPr lvl="7">
              <a:spcBef>
                <a:spcPts val="0"/>
              </a:spcBef>
              <a:spcAft>
                <a:spcPts val="0"/>
              </a:spcAft>
              <a:buClr>
                <a:schemeClr val="dk2"/>
              </a:buClr>
              <a:buSzPts val="4400"/>
              <a:buNone/>
              <a:defRPr sz="4400">
                <a:solidFill>
                  <a:schemeClr val="dk2"/>
                </a:solidFill>
              </a:defRPr>
            </a:lvl8pPr>
            <a:lvl9pPr lvl="8">
              <a:spcBef>
                <a:spcPts val="0"/>
              </a:spcBef>
              <a:spcAft>
                <a:spcPts val="0"/>
              </a:spcAft>
              <a:buClr>
                <a:schemeClr val="dk2"/>
              </a:buClr>
              <a:buSzPts val="4400"/>
              <a:buNone/>
              <a:defRPr sz="4400">
                <a:solidFill>
                  <a:schemeClr val="dk2"/>
                </a:solidFill>
              </a:defRPr>
            </a:lvl9pPr>
          </a:lstStyle>
          <a:p/>
        </p:txBody>
      </p:sp>
      <p:sp>
        <p:nvSpPr>
          <p:cNvPr id="11" name="Google Shape;11;p2"/>
          <p:cNvSpPr/>
          <p:nvPr/>
        </p:nvSpPr>
        <p:spPr>
          <a:xfrm>
            <a:off x="5938246" y="2533163"/>
            <a:ext cx="7218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2" name="Google Shape;12;p2"/>
          <p:cNvSpPr/>
          <p:nvPr/>
        </p:nvSpPr>
        <p:spPr>
          <a:xfrm>
            <a:off x="6659861" y="2533163"/>
            <a:ext cx="7218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3" name="Google Shape;13;p2"/>
          <p:cNvSpPr/>
          <p:nvPr/>
        </p:nvSpPr>
        <p:spPr>
          <a:xfrm>
            <a:off x="-1" y="2533163"/>
            <a:ext cx="7218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4" name="Google Shape;14;p2"/>
          <p:cNvSpPr/>
          <p:nvPr/>
        </p:nvSpPr>
        <p:spPr>
          <a:xfrm>
            <a:off x="721425" y="2533163"/>
            <a:ext cx="52167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Tree>
  </p:cSld>
  <p:clrMapOvr>
    <a:masterClrMapping/>
  </p:clrMapOvr>
  <p:transition>
    <p:fade thruBlk="1"/>
  </p:transition>
</p:sldLayout>
</file>

<file path=ppt/slideLayouts/slideLayout10.xml><?xml version="1.0" encoding="utf-8"?>
<p:sldLayout xmlns:a="http://schemas.openxmlformats.org/drawingml/2006/main" xmlns:r="http://schemas.openxmlformats.org/officeDocument/2006/relationships" xmlns:p="http://schemas.openxmlformats.org/presentationml/2006/main" matchingName="Blank color background">
  <p:cSld name="BLANK_1">
    <p:bg>
      <p:bgPr>
        <a:solidFill>
          <a:schemeClr val="accent1"/>
        </a:solidFill>
        <a:effectLst/>
      </p:bgPr>
    </p:bg>
    <p:spTree>
      <p:nvGrpSpPr>
        <p:cNvPr id="1" name="Shape 78"/>
        <p:cNvGrpSpPr/>
        <p:nvPr/>
      </p:nvGrpSpPr>
      <p:grpSpPr>
        <a:xfrm>
          <a:off x="0" y="0"/>
          <a:ext cx="0" cy="0"/>
          <a:chOff x="0" y="0"/>
          <a:chExt cx="0" cy="0"/>
        </a:xfrm>
      </p:grpSpPr>
      <p:sp>
        <p:nvSpPr>
          <p:cNvPr id="79" name="Google Shape;79;p11"/>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0" name="Google Shape;80;p11"/>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1" name="Google Shape;81;p11"/>
          <p:cNvSpPr/>
          <p:nvPr/>
        </p:nvSpPr>
        <p:spPr>
          <a:xfrm>
            <a:off x="0" y="5066325"/>
            <a:ext cx="893700" cy="77100"/>
          </a:xfrm>
          <a:prstGeom prst="rect">
            <a:avLst/>
          </a:prstGeom>
          <a:solidFill>
            <a:schemeClr val="l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2" name="Google Shape;82;p11"/>
          <p:cNvSpPr/>
          <p:nvPr/>
        </p:nvSpPr>
        <p:spPr>
          <a:xfrm>
            <a:off x="893710" y="5066325"/>
            <a:ext cx="64626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83" name="Google Shape;83;p11"/>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solidFill>
                  <a:schemeClr val="lt1"/>
                </a:solidFill>
              </a:defRPr>
            </a:lvl1pPr>
            <a:lvl2pPr lvl="1">
              <a:buNone/>
              <a:defRPr>
                <a:solidFill>
                  <a:schemeClr val="lt1"/>
                </a:solidFill>
              </a:defRPr>
            </a:lvl2pPr>
            <a:lvl3pPr lvl="2">
              <a:buNone/>
              <a:defRPr>
                <a:solidFill>
                  <a:schemeClr val="lt1"/>
                </a:solidFill>
              </a:defRPr>
            </a:lvl3pPr>
            <a:lvl4pPr lvl="3">
              <a:buNone/>
              <a:defRPr>
                <a:solidFill>
                  <a:schemeClr val="lt1"/>
                </a:solidFill>
              </a:defRPr>
            </a:lvl4pPr>
            <a:lvl5pPr lvl="4">
              <a:buNone/>
              <a:defRPr>
                <a:solidFill>
                  <a:schemeClr val="lt1"/>
                </a:solidFill>
              </a:defRPr>
            </a:lvl5pPr>
            <a:lvl6pPr lvl="5">
              <a:buNone/>
              <a:defRPr>
                <a:solidFill>
                  <a:schemeClr val="lt1"/>
                </a:solidFill>
              </a:defRPr>
            </a:lvl6pPr>
            <a:lvl7pPr lvl="6">
              <a:buNone/>
              <a:defRPr>
                <a:solidFill>
                  <a:schemeClr val="lt1"/>
                </a:solidFill>
              </a:defRPr>
            </a:lvl7pPr>
            <a:lvl8pPr lvl="7">
              <a:buNone/>
              <a:defRPr>
                <a:solidFill>
                  <a:schemeClr val="lt1"/>
                </a:solidFill>
              </a:defRPr>
            </a:lvl8pPr>
            <a:lvl9pPr lvl="8">
              <a:buNone/>
              <a:defRPr>
                <a:solidFill>
                  <a:schemeClr val="lt1"/>
                </a:solidFill>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matchingName="Subtitle">
  <p:cSld name="TITLE_1">
    <p:spTree>
      <p:nvGrpSpPr>
        <p:cNvPr id="1" name="Shape 15"/>
        <p:cNvGrpSpPr/>
        <p:nvPr/>
      </p:nvGrpSpPr>
      <p:grpSpPr>
        <a:xfrm>
          <a:off x="0" y="0"/>
          <a:ext cx="0" cy="0"/>
          <a:chOff x="0" y="0"/>
          <a:chExt cx="0" cy="0"/>
        </a:xfrm>
      </p:grpSpPr>
      <p:sp>
        <p:nvSpPr>
          <p:cNvPr id="16" name="Google Shape;16;p3"/>
          <p:cNvSpPr/>
          <p:nvPr/>
        </p:nvSpPr>
        <p:spPr>
          <a:xfrm>
            <a:off x="0" y="0"/>
            <a:ext cx="9144000" cy="39930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17" name="Google Shape;17;p3"/>
          <p:cNvSpPr txBox="1">
            <a:spLocks noGrp="1"/>
          </p:cNvSpPr>
          <p:nvPr>
            <p:ph type="ctrTitle"/>
          </p:nvPr>
        </p:nvSpPr>
        <p:spPr>
          <a:xfrm>
            <a:off x="685800" y="1583342"/>
            <a:ext cx="7772400" cy="1159800"/>
          </a:xfrm>
          <a:prstGeom prst="rect">
            <a:avLst/>
          </a:prstGeom>
        </p:spPr>
        <p:txBody>
          <a:bodyPr spcFirstLastPara="1" wrap="square" lIns="91425" tIns="91425" rIns="91425" bIns="91425" anchor="b" anchorCtr="0">
            <a:noAutofit/>
          </a:bodyPr>
          <a:lstStyle>
            <a:lvl1pPr lvl="0" algn="ctr" rtl="0">
              <a:spcBef>
                <a:spcPts val="0"/>
              </a:spcBef>
              <a:spcAft>
                <a:spcPts val="0"/>
              </a:spcAft>
              <a:buClr>
                <a:schemeClr val="lt1"/>
              </a:buClr>
              <a:buSzPts val="4800"/>
              <a:buNone/>
              <a:defRPr sz="4800">
                <a:solidFill>
                  <a:schemeClr val="lt1"/>
                </a:solidFill>
              </a:defRPr>
            </a:lvl1pPr>
            <a:lvl2pPr lvl="1" algn="ctr" rtl="0">
              <a:spcBef>
                <a:spcPts val="0"/>
              </a:spcBef>
              <a:spcAft>
                <a:spcPts val="0"/>
              </a:spcAft>
              <a:buClr>
                <a:schemeClr val="lt1"/>
              </a:buClr>
              <a:buSzPts val="4800"/>
              <a:buNone/>
              <a:defRPr sz="4800">
                <a:solidFill>
                  <a:schemeClr val="lt1"/>
                </a:solidFill>
              </a:defRPr>
            </a:lvl2pPr>
            <a:lvl3pPr lvl="2" algn="ctr" rtl="0">
              <a:spcBef>
                <a:spcPts val="0"/>
              </a:spcBef>
              <a:spcAft>
                <a:spcPts val="0"/>
              </a:spcAft>
              <a:buClr>
                <a:schemeClr val="lt1"/>
              </a:buClr>
              <a:buSzPts val="4800"/>
              <a:buNone/>
              <a:defRPr sz="4800">
                <a:solidFill>
                  <a:schemeClr val="lt1"/>
                </a:solidFill>
              </a:defRPr>
            </a:lvl3pPr>
            <a:lvl4pPr lvl="3" algn="ctr" rtl="0">
              <a:spcBef>
                <a:spcPts val="0"/>
              </a:spcBef>
              <a:spcAft>
                <a:spcPts val="0"/>
              </a:spcAft>
              <a:buClr>
                <a:schemeClr val="lt1"/>
              </a:buClr>
              <a:buSzPts val="4800"/>
              <a:buNone/>
              <a:defRPr sz="4800">
                <a:solidFill>
                  <a:schemeClr val="lt1"/>
                </a:solidFill>
              </a:defRPr>
            </a:lvl4pPr>
            <a:lvl5pPr lvl="4" algn="ctr" rtl="0">
              <a:spcBef>
                <a:spcPts val="0"/>
              </a:spcBef>
              <a:spcAft>
                <a:spcPts val="0"/>
              </a:spcAft>
              <a:buClr>
                <a:schemeClr val="lt1"/>
              </a:buClr>
              <a:buSzPts val="4800"/>
              <a:buNone/>
              <a:defRPr sz="4800">
                <a:solidFill>
                  <a:schemeClr val="lt1"/>
                </a:solidFill>
              </a:defRPr>
            </a:lvl5pPr>
            <a:lvl6pPr lvl="5" algn="ctr" rtl="0">
              <a:spcBef>
                <a:spcPts val="0"/>
              </a:spcBef>
              <a:spcAft>
                <a:spcPts val="0"/>
              </a:spcAft>
              <a:buClr>
                <a:schemeClr val="lt1"/>
              </a:buClr>
              <a:buSzPts val="4800"/>
              <a:buNone/>
              <a:defRPr sz="4800">
                <a:solidFill>
                  <a:schemeClr val="lt1"/>
                </a:solidFill>
              </a:defRPr>
            </a:lvl6pPr>
            <a:lvl7pPr lvl="6" algn="ctr" rtl="0">
              <a:spcBef>
                <a:spcPts val="0"/>
              </a:spcBef>
              <a:spcAft>
                <a:spcPts val="0"/>
              </a:spcAft>
              <a:buClr>
                <a:schemeClr val="lt1"/>
              </a:buClr>
              <a:buSzPts val="4800"/>
              <a:buNone/>
              <a:defRPr sz="4800">
                <a:solidFill>
                  <a:schemeClr val="lt1"/>
                </a:solidFill>
              </a:defRPr>
            </a:lvl7pPr>
            <a:lvl8pPr lvl="7" algn="ctr" rtl="0">
              <a:spcBef>
                <a:spcPts val="0"/>
              </a:spcBef>
              <a:spcAft>
                <a:spcPts val="0"/>
              </a:spcAft>
              <a:buClr>
                <a:schemeClr val="lt1"/>
              </a:buClr>
              <a:buSzPts val="4800"/>
              <a:buNone/>
              <a:defRPr sz="4800">
                <a:solidFill>
                  <a:schemeClr val="lt1"/>
                </a:solidFill>
              </a:defRPr>
            </a:lvl8pPr>
            <a:lvl9pPr lvl="8" algn="ctr" rtl="0">
              <a:spcBef>
                <a:spcPts val="0"/>
              </a:spcBef>
              <a:spcAft>
                <a:spcPts val="0"/>
              </a:spcAft>
              <a:buClr>
                <a:schemeClr val="lt1"/>
              </a:buClr>
              <a:buSzPts val="4800"/>
              <a:buNone/>
              <a:defRPr sz="4800">
                <a:solidFill>
                  <a:schemeClr val="lt1"/>
                </a:solidFill>
              </a:defRPr>
            </a:lvl9pPr>
          </a:lstStyle>
          <a:p/>
        </p:txBody>
      </p:sp>
      <p:sp>
        <p:nvSpPr>
          <p:cNvPr id="18" name="Google Shape;18;p3"/>
          <p:cNvSpPr txBox="1">
            <a:spLocks noGrp="1"/>
          </p:cNvSpPr>
          <p:nvPr>
            <p:ph type="subTitle" idx="1"/>
          </p:nvPr>
        </p:nvSpPr>
        <p:spPr>
          <a:xfrm>
            <a:off x="685800" y="2840053"/>
            <a:ext cx="7772400" cy="784800"/>
          </a:xfrm>
          <a:prstGeom prst="rect">
            <a:avLst/>
          </a:prstGeom>
        </p:spPr>
        <p:txBody>
          <a:bodyPr spcFirstLastPara="1" wrap="square" lIns="91425" tIns="91425" rIns="91425" bIns="91425" anchor="t" anchorCtr="0">
            <a:noAutofit/>
          </a:bodyPr>
          <a:lstStyle>
            <a:lvl1pPr lvl="0" algn="ctr" rtl="0">
              <a:spcBef>
                <a:spcPts val="0"/>
              </a:spcBef>
              <a:spcAft>
                <a:spcPts val="0"/>
              </a:spcAft>
              <a:buClr>
                <a:schemeClr val="lt1"/>
              </a:buClr>
              <a:buSzPts val="2400"/>
              <a:buNone/>
              <a:defRPr sz="2400" b="1">
                <a:solidFill>
                  <a:schemeClr val="lt1"/>
                </a:solidFill>
              </a:defRPr>
            </a:lvl1pPr>
            <a:lvl2pPr lvl="1" algn="ctr" rtl="0">
              <a:spcBef>
                <a:spcPts val="0"/>
              </a:spcBef>
              <a:spcAft>
                <a:spcPts val="0"/>
              </a:spcAft>
              <a:buClr>
                <a:schemeClr val="lt1"/>
              </a:buClr>
              <a:buSzPts val="2400"/>
              <a:buNone/>
              <a:defRPr b="1">
                <a:solidFill>
                  <a:schemeClr val="lt1"/>
                </a:solidFill>
              </a:defRPr>
            </a:lvl2pPr>
            <a:lvl3pPr lvl="2" algn="ctr" rtl="0">
              <a:spcBef>
                <a:spcPts val="0"/>
              </a:spcBef>
              <a:spcAft>
                <a:spcPts val="0"/>
              </a:spcAft>
              <a:buClr>
                <a:schemeClr val="lt1"/>
              </a:buClr>
              <a:buSzPts val="2400"/>
              <a:buNone/>
              <a:defRPr b="1">
                <a:solidFill>
                  <a:schemeClr val="lt1"/>
                </a:solidFill>
              </a:defRPr>
            </a:lvl3pPr>
            <a:lvl4pPr lvl="3" algn="ctr" rtl="0">
              <a:spcBef>
                <a:spcPts val="0"/>
              </a:spcBef>
              <a:spcAft>
                <a:spcPts val="0"/>
              </a:spcAft>
              <a:buClr>
                <a:schemeClr val="lt1"/>
              </a:buClr>
              <a:buSzPts val="2400"/>
              <a:buNone/>
              <a:defRPr sz="2400" b="1">
                <a:solidFill>
                  <a:schemeClr val="lt1"/>
                </a:solidFill>
              </a:defRPr>
            </a:lvl4pPr>
            <a:lvl5pPr lvl="4" algn="ctr" rtl="0">
              <a:spcBef>
                <a:spcPts val="0"/>
              </a:spcBef>
              <a:spcAft>
                <a:spcPts val="0"/>
              </a:spcAft>
              <a:buClr>
                <a:schemeClr val="lt1"/>
              </a:buClr>
              <a:buSzPts val="2400"/>
              <a:buNone/>
              <a:defRPr sz="2400" b="1">
                <a:solidFill>
                  <a:schemeClr val="lt1"/>
                </a:solidFill>
              </a:defRPr>
            </a:lvl5pPr>
            <a:lvl6pPr lvl="5" algn="ctr" rtl="0">
              <a:spcBef>
                <a:spcPts val="0"/>
              </a:spcBef>
              <a:spcAft>
                <a:spcPts val="0"/>
              </a:spcAft>
              <a:buClr>
                <a:schemeClr val="lt1"/>
              </a:buClr>
              <a:buSzPts val="2400"/>
              <a:buNone/>
              <a:defRPr sz="2400" b="1">
                <a:solidFill>
                  <a:schemeClr val="lt1"/>
                </a:solidFill>
              </a:defRPr>
            </a:lvl6pPr>
            <a:lvl7pPr lvl="6" algn="ctr" rtl="0">
              <a:spcBef>
                <a:spcPts val="0"/>
              </a:spcBef>
              <a:spcAft>
                <a:spcPts val="0"/>
              </a:spcAft>
              <a:buClr>
                <a:schemeClr val="lt1"/>
              </a:buClr>
              <a:buSzPts val="2400"/>
              <a:buNone/>
              <a:defRPr sz="2400" b="1">
                <a:solidFill>
                  <a:schemeClr val="lt1"/>
                </a:solidFill>
              </a:defRPr>
            </a:lvl7pPr>
            <a:lvl8pPr lvl="7" algn="ctr" rtl="0">
              <a:spcBef>
                <a:spcPts val="0"/>
              </a:spcBef>
              <a:spcAft>
                <a:spcPts val="0"/>
              </a:spcAft>
              <a:buClr>
                <a:schemeClr val="lt1"/>
              </a:buClr>
              <a:buSzPts val="2400"/>
              <a:buNone/>
              <a:defRPr sz="2400" b="1">
                <a:solidFill>
                  <a:schemeClr val="lt1"/>
                </a:solidFill>
              </a:defRPr>
            </a:lvl8pPr>
            <a:lvl9pPr lvl="8" algn="ctr" rtl="0">
              <a:spcBef>
                <a:spcPts val="0"/>
              </a:spcBef>
              <a:spcAft>
                <a:spcPts val="0"/>
              </a:spcAft>
              <a:buClr>
                <a:schemeClr val="lt1"/>
              </a:buClr>
              <a:buSzPts val="2400"/>
              <a:buNone/>
              <a:defRPr sz="2400" b="1">
                <a:solidFill>
                  <a:schemeClr val="lt1"/>
                </a:solidFill>
              </a:defRPr>
            </a:lvl9pPr>
          </a:lstStyle>
          <a:p/>
        </p:txBody>
      </p:sp>
      <p:sp>
        <p:nvSpPr>
          <p:cNvPr id="19" name="Google Shape;19;p3"/>
          <p:cNvSpPr/>
          <p:nvPr/>
        </p:nvSpPr>
        <p:spPr>
          <a:xfrm>
            <a:off x="3047704" y="3992850"/>
            <a:ext cx="3047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0" name="Google Shape;20;p3"/>
          <p:cNvSpPr/>
          <p:nvPr/>
        </p:nvSpPr>
        <p:spPr>
          <a:xfrm>
            <a:off x="6096271" y="3992850"/>
            <a:ext cx="3047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1" name="Google Shape;21;p3"/>
          <p:cNvSpPr/>
          <p:nvPr/>
        </p:nvSpPr>
        <p:spPr>
          <a:xfrm>
            <a:off x="1" y="3992850"/>
            <a:ext cx="3047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2" name="Google Shape;22;p3"/>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3.xml><?xml version="1.0" encoding="utf-8"?>
<p:sldLayout xmlns:a="http://schemas.openxmlformats.org/drawingml/2006/main" xmlns:r="http://schemas.openxmlformats.org/officeDocument/2006/relationships" xmlns:p="http://schemas.openxmlformats.org/presentationml/2006/main" matchingName="Quote">
  <p:cSld name="TITLE_1_1">
    <p:spTree>
      <p:nvGrpSpPr>
        <p:cNvPr id="1" name="Shape 23"/>
        <p:cNvGrpSpPr/>
        <p:nvPr/>
      </p:nvGrpSpPr>
      <p:grpSpPr>
        <a:xfrm>
          <a:off x="0" y="0"/>
          <a:ext cx="0" cy="0"/>
          <a:chOff x="0" y="0"/>
          <a:chExt cx="0" cy="0"/>
        </a:xfrm>
      </p:grpSpPr>
      <p:sp>
        <p:nvSpPr>
          <p:cNvPr id="24" name="Google Shape;24;p4"/>
          <p:cNvSpPr txBox="1">
            <a:spLocks noGrp="1"/>
          </p:cNvSpPr>
          <p:nvPr>
            <p:ph type="body" idx="1"/>
          </p:nvPr>
        </p:nvSpPr>
        <p:spPr>
          <a:xfrm>
            <a:off x="1710425" y="2161800"/>
            <a:ext cx="5723700" cy="819900"/>
          </a:xfrm>
          <a:prstGeom prst="rect">
            <a:avLst/>
          </a:prstGeom>
        </p:spPr>
        <p:txBody>
          <a:bodyPr spcFirstLastPara="1" wrap="square" lIns="91425" tIns="91425" rIns="91425" bIns="91425" anchor="t" anchorCtr="0">
            <a:noAutofit/>
          </a:bodyPr>
          <a:lstStyle>
            <a:lvl1pPr marL="457200" lvl="0" indent="-381000" algn="ctr" rtl="0">
              <a:spcBef>
                <a:spcPts val="600"/>
              </a:spcBef>
              <a:spcAft>
                <a:spcPts val="0"/>
              </a:spcAft>
              <a:buSzPts val="2400"/>
              <a:buChar char="▷"/>
              <a:defRPr i="1"/>
            </a:lvl1pPr>
            <a:lvl2pPr marL="914400" lvl="1" indent="-381000" algn="ctr" rtl="0">
              <a:spcBef>
                <a:spcPts val="0"/>
              </a:spcBef>
              <a:spcAft>
                <a:spcPts val="0"/>
              </a:spcAft>
              <a:buSzPts val="2400"/>
              <a:buChar char="○"/>
              <a:defRPr i="1"/>
            </a:lvl2pPr>
            <a:lvl3pPr marL="1371600" lvl="2" indent="-381000" algn="ctr" rtl="0">
              <a:spcBef>
                <a:spcPts val="0"/>
              </a:spcBef>
              <a:spcAft>
                <a:spcPts val="0"/>
              </a:spcAft>
              <a:buSzPts val="2400"/>
              <a:buChar char="■"/>
              <a:defRPr i="1"/>
            </a:lvl3pPr>
            <a:lvl4pPr marL="1828800" lvl="3" indent="-381000" algn="ctr" rtl="0">
              <a:spcBef>
                <a:spcPts val="0"/>
              </a:spcBef>
              <a:spcAft>
                <a:spcPts val="0"/>
              </a:spcAft>
              <a:buSzPts val="2400"/>
              <a:buChar char="●"/>
              <a:defRPr i="1"/>
            </a:lvl4pPr>
            <a:lvl5pPr marL="2286000" lvl="4" indent="-381000" algn="ctr" rtl="0">
              <a:spcBef>
                <a:spcPts val="0"/>
              </a:spcBef>
              <a:spcAft>
                <a:spcPts val="0"/>
              </a:spcAft>
              <a:buSzPts val="2400"/>
              <a:buChar char="○"/>
              <a:defRPr i="1"/>
            </a:lvl5pPr>
            <a:lvl6pPr marL="2743200" lvl="5" indent="-381000" algn="ctr" rtl="0">
              <a:spcBef>
                <a:spcPts val="0"/>
              </a:spcBef>
              <a:spcAft>
                <a:spcPts val="0"/>
              </a:spcAft>
              <a:buSzPts val="2400"/>
              <a:buChar char="■"/>
              <a:defRPr i="1"/>
            </a:lvl6pPr>
            <a:lvl7pPr marL="3200400" lvl="6" indent="-381000" algn="ctr" rtl="0">
              <a:spcBef>
                <a:spcPts val="0"/>
              </a:spcBef>
              <a:spcAft>
                <a:spcPts val="0"/>
              </a:spcAft>
              <a:buSzPts val="2400"/>
              <a:buChar char="●"/>
              <a:defRPr i="1"/>
            </a:lvl7pPr>
            <a:lvl8pPr marL="3657600" lvl="7" indent="-381000" algn="ctr" rtl="0">
              <a:spcBef>
                <a:spcPts val="0"/>
              </a:spcBef>
              <a:spcAft>
                <a:spcPts val="0"/>
              </a:spcAft>
              <a:buSzPts val="2400"/>
              <a:buChar char="○"/>
              <a:defRPr i="1"/>
            </a:lvl8pPr>
            <a:lvl9pPr marL="4114800" lvl="8" indent="-381000" algn="ctr">
              <a:spcBef>
                <a:spcPts val="0"/>
              </a:spcBef>
              <a:spcAft>
                <a:spcPts val="0"/>
              </a:spcAft>
              <a:buSzPts val="2400"/>
              <a:buChar char="■"/>
              <a:defRPr i="1"/>
            </a:lvl9pPr>
          </a:lstStyle>
          <a:p/>
        </p:txBody>
      </p:sp>
      <p:sp>
        <p:nvSpPr>
          <p:cNvPr id="25" name="Google Shape;25;p4"/>
          <p:cNvSpPr txBox="1"/>
          <p:nvPr/>
        </p:nvSpPr>
        <p:spPr>
          <a:xfrm>
            <a:off x="3593400" y="1181419"/>
            <a:ext cx="1957200" cy="653700"/>
          </a:xfrm>
          <a:prstGeom prst="rect">
            <a:avLst/>
          </a:prstGeom>
          <a:noFill/>
          <a:ln>
            <a:noFill/>
          </a:ln>
        </p:spPr>
        <p:txBody>
          <a:bodyPr spcFirstLastPara="1" wrap="square" lIns="91425" tIns="91425" rIns="91425" bIns="91425" anchor="t" anchorCtr="0">
            <a:noAutofit/>
          </a:bodyPr>
          <a:lstStyle/>
          <a:p>
            <a:pPr marL="0" lvl="0" indent="0" algn="ctr" rtl="0">
              <a:spcBef>
                <a:spcPts val="0"/>
              </a:spcBef>
              <a:spcAft>
                <a:spcPts val="0"/>
              </a:spcAft>
              <a:buNone/>
            </a:pPr>
            <a:r>
              <a:rPr lang="en-GB" sz="9600" b="1">
                <a:solidFill>
                  <a:schemeClr val="accent6"/>
                </a:solidFill>
              </a:rPr>
              <a:t>“</a:t>
            </a:r>
            <a:endParaRPr sz="9600" b="1">
              <a:solidFill>
                <a:schemeClr val="accent6"/>
              </a:solidFill>
            </a:endParaRPr>
          </a:p>
        </p:txBody>
      </p:sp>
      <p:sp>
        <p:nvSpPr>
          <p:cNvPr id="26" name="Google Shape;26;p4"/>
          <p:cNvSpPr/>
          <p:nvPr/>
        </p:nvSpPr>
        <p:spPr>
          <a:xfrm>
            <a:off x="5723283" y="1599675"/>
            <a:ext cx="17103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7" name="Google Shape;27;p4"/>
          <p:cNvSpPr/>
          <p:nvPr/>
        </p:nvSpPr>
        <p:spPr>
          <a:xfrm>
            <a:off x="7434177" y="1599675"/>
            <a:ext cx="17103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8" name="Google Shape;28;p4"/>
          <p:cNvSpPr/>
          <p:nvPr/>
        </p:nvSpPr>
        <p:spPr>
          <a:xfrm>
            <a:off x="0" y="1599675"/>
            <a:ext cx="17103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29" name="Google Shape;29;p4"/>
          <p:cNvSpPr/>
          <p:nvPr/>
        </p:nvSpPr>
        <p:spPr>
          <a:xfrm>
            <a:off x="1710425" y="1599675"/>
            <a:ext cx="17103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0" name="Google Shape;30;p4"/>
          <p:cNvSpPr txBox="1">
            <a:spLocks noGrp="1"/>
          </p:cNvSpPr>
          <p:nvPr>
            <p:ph type="sldNum" idx="12"/>
          </p:nvPr>
        </p:nvSpPr>
        <p:spPr>
          <a:xfrm>
            <a:off x="-125" y="4830281"/>
            <a:ext cx="9144000" cy="313500"/>
          </a:xfrm>
          <a:prstGeom prst="rect">
            <a:avLst/>
          </a:prstGeom>
        </p:spPr>
        <p:txBody>
          <a:bodyPr spcFirstLastPara="1" wrap="square" lIns="91425" tIns="91425" rIns="91425" bIns="91425" anchor="t" anchorCtr="0">
            <a:noAutofit/>
          </a:bodyPr>
          <a:lstStyle>
            <a:lvl1pPr lvl="0" algn="ctr">
              <a:buNone/>
              <a:defRPr/>
            </a:lvl1pPr>
            <a:lvl2pPr lvl="1" algn="ctr">
              <a:buNone/>
              <a:defRPr/>
            </a:lvl2pPr>
            <a:lvl3pPr lvl="2" algn="ctr">
              <a:buNone/>
              <a:defRPr/>
            </a:lvl3pPr>
            <a:lvl4pPr lvl="3" algn="ctr">
              <a:buNone/>
              <a:defRPr/>
            </a:lvl4pPr>
            <a:lvl5pPr lvl="4" algn="ctr">
              <a:buNone/>
              <a:defRPr/>
            </a:lvl5pPr>
            <a:lvl6pPr lvl="5" algn="ctr">
              <a:buNone/>
              <a:defRPr/>
            </a:lvl6pPr>
            <a:lvl7pPr lvl="6" algn="ctr">
              <a:buNone/>
              <a:defRPr/>
            </a:lvl7pPr>
            <a:lvl8pPr lvl="7" algn="ctr">
              <a:buNone/>
              <a:defRPr/>
            </a:lvl8pPr>
            <a:lvl9pPr lvl="8" algn="ctr">
              <a:buNone/>
              <a:defRPr/>
            </a:lvl9pPr>
          </a:lstStyle>
          <a:p>
            <a:pPr marL="0" lvl="0" indent="0" algn="ct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4.xml><?xml version="1.0" encoding="utf-8"?>
<p:sldLayout xmlns:a="http://schemas.openxmlformats.org/drawingml/2006/main" xmlns:r="http://schemas.openxmlformats.org/officeDocument/2006/relationships" xmlns:p="http://schemas.openxmlformats.org/presentationml/2006/main" type="tx" matchingName="Title + 1 column">
  <p:cSld name="TITLE_AND_BODY">
    <p:spTree>
      <p:nvGrpSpPr>
        <p:cNvPr id="1" name="Shape 31"/>
        <p:cNvGrpSpPr/>
        <p:nvPr/>
      </p:nvGrpSpPr>
      <p:grpSpPr>
        <a:xfrm>
          <a:off x="0" y="0"/>
          <a:ext cx="0" cy="0"/>
          <a:chOff x="0" y="0"/>
          <a:chExt cx="0" cy="0"/>
        </a:xfrm>
      </p:grpSpPr>
      <p:sp>
        <p:nvSpPr>
          <p:cNvPr id="32" name="Google Shape;32;p5"/>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33" name="Google Shape;33;p5"/>
          <p:cNvSpPr txBox="1">
            <a:spLocks noGrp="1"/>
          </p:cNvSpPr>
          <p:nvPr>
            <p:ph type="body" idx="1"/>
          </p:nvPr>
        </p:nvSpPr>
        <p:spPr>
          <a:xfrm>
            <a:off x="893700" y="1373588"/>
            <a:ext cx="6462600" cy="3552300"/>
          </a:xfrm>
          <a:prstGeom prst="rect">
            <a:avLst/>
          </a:prstGeom>
        </p:spPr>
        <p:txBody>
          <a:bodyPr spcFirstLastPara="1" wrap="square" lIns="91425" tIns="91425" rIns="91425" bIns="91425" anchor="t" anchorCtr="0">
            <a:noAutofit/>
          </a:bodyPr>
          <a:lstStyle>
            <a:lvl1pPr marL="457200" lvl="0" indent="-342900">
              <a:spcBef>
                <a:spcPts val="600"/>
              </a:spcBef>
              <a:spcAft>
                <a:spcPts val="0"/>
              </a:spcAft>
              <a:buClr>
                <a:schemeClr val="accent6"/>
              </a:buClr>
              <a:buSzPts val="1800"/>
              <a:buChar char="▷"/>
              <a:defRPr>
                <a:solidFill>
                  <a:schemeClr val="dk1"/>
                </a:solidFill>
              </a:defRPr>
            </a:lvl1pPr>
            <a:lvl2pPr marL="914400" lvl="1" indent="-381000">
              <a:spcBef>
                <a:spcPts val="0"/>
              </a:spcBef>
              <a:spcAft>
                <a:spcPts val="0"/>
              </a:spcAft>
              <a:buClr>
                <a:schemeClr val="dk1"/>
              </a:buClr>
              <a:buSzPts val="2400"/>
              <a:buChar char="○"/>
              <a:defRPr>
                <a:solidFill>
                  <a:schemeClr val="dk1"/>
                </a:solidFill>
              </a:defRPr>
            </a:lvl2pPr>
            <a:lvl3pPr marL="1371600" lvl="2" indent="-381000">
              <a:spcBef>
                <a:spcPts val="0"/>
              </a:spcBef>
              <a:spcAft>
                <a:spcPts val="0"/>
              </a:spcAft>
              <a:buClr>
                <a:schemeClr val="dk1"/>
              </a:buClr>
              <a:buSzPts val="2400"/>
              <a:buChar char="■"/>
              <a:defRPr>
                <a:solidFill>
                  <a:schemeClr val="dk1"/>
                </a:solidFill>
              </a:defRPr>
            </a:lvl3pPr>
            <a:lvl4pPr marL="1828800" lvl="3" indent="-381000">
              <a:spcBef>
                <a:spcPts val="0"/>
              </a:spcBef>
              <a:spcAft>
                <a:spcPts val="0"/>
              </a:spcAft>
              <a:buClr>
                <a:schemeClr val="dk1"/>
              </a:buClr>
              <a:buSzPts val="2400"/>
              <a:buChar char="●"/>
              <a:defRPr>
                <a:solidFill>
                  <a:schemeClr val="dk1"/>
                </a:solidFill>
              </a:defRPr>
            </a:lvl4pPr>
            <a:lvl5pPr marL="2286000" lvl="4" indent="-381000">
              <a:spcBef>
                <a:spcPts val="0"/>
              </a:spcBef>
              <a:spcAft>
                <a:spcPts val="0"/>
              </a:spcAft>
              <a:buClr>
                <a:schemeClr val="dk1"/>
              </a:buClr>
              <a:buSzPts val="2400"/>
              <a:buChar char="○"/>
              <a:defRPr>
                <a:solidFill>
                  <a:schemeClr val="dk1"/>
                </a:solidFill>
              </a:defRPr>
            </a:lvl5pPr>
            <a:lvl6pPr marL="2743200" lvl="5" indent="-381000">
              <a:spcBef>
                <a:spcPts val="0"/>
              </a:spcBef>
              <a:spcAft>
                <a:spcPts val="0"/>
              </a:spcAft>
              <a:buClr>
                <a:schemeClr val="dk1"/>
              </a:buClr>
              <a:buSzPts val="2400"/>
              <a:buChar char="■"/>
              <a:defRPr>
                <a:solidFill>
                  <a:schemeClr val="dk1"/>
                </a:solidFill>
              </a:defRPr>
            </a:lvl6pPr>
            <a:lvl7pPr marL="3200400" lvl="6" indent="-381000">
              <a:spcBef>
                <a:spcPts val="0"/>
              </a:spcBef>
              <a:spcAft>
                <a:spcPts val="0"/>
              </a:spcAft>
              <a:buClr>
                <a:schemeClr val="dk1"/>
              </a:buClr>
              <a:buSzPts val="2400"/>
              <a:buChar char="●"/>
              <a:defRPr>
                <a:solidFill>
                  <a:schemeClr val="dk1"/>
                </a:solidFill>
              </a:defRPr>
            </a:lvl7pPr>
            <a:lvl8pPr marL="3657600" lvl="7" indent="-381000">
              <a:spcBef>
                <a:spcPts val="0"/>
              </a:spcBef>
              <a:spcAft>
                <a:spcPts val="0"/>
              </a:spcAft>
              <a:buClr>
                <a:schemeClr val="dk1"/>
              </a:buClr>
              <a:buSzPts val="2400"/>
              <a:buChar char="○"/>
              <a:defRPr>
                <a:solidFill>
                  <a:schemeClr val="dk1"/>
                </a:solidFill>
              </a:defRPr>
            </a:lvl8pPr>
            <a:lvl9pPr marL="4114800" lvl="8" indent="-381000">
              <a:spcBef>
                <a:spcPts val="0"/>
              </a:spcBef>
              <a:spcAft>
                <a:spcPts val="0"/>
              </a:spcAft>
              <a:buClr>
                <a:schemeClr val="dk1"/>
              </a:buClr>
              <a:buSzPts val="2400"/>
              <a:buChar char="■"/>
              <a:defRPr>
                <a:solidFill>
                  <a:schemeClr val="dk1"/>
                </a:solidFill>
              </a:defRPr>
            </a:lvl9pPr>
          </a:lstStyle>
          <a:p/>
        </p:txBody>
      </p:sp>
      <p:sp>
        <p:nvSpPr>
          <p:cNvPr id="34" name="Google Shape;34;p5"/>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5" name="Google Shape;35;p5"/>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6" name="Google Shape;36;p5"/>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7" name="Google Shape;37;p5"/>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38" name="Google Shape;38;p5"/>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5.xml><?xml version="1.0" encoding="utf-8"?>
<p:sldLayout xmlns:a="http://schemas.openxmlformats.org/drawingml/2006/main" xmlns:r="http://schemas.openxmlformats.org/officeDocument/2006/relationships" xmlns:p="http://schemas.openxmlformats.org/presentationml/2006/main" type="twoColTx" matchingName="Title + 2 columns">
  <p:cSld name="TITLE_AND_TWO_COLUMNS">
    <p:spTree>
      <p:nvGrpSpPr>
        <p:cNvPr id="1" name="Shape 39"/>
        <p:cNvGrpSpPr/>
        <p:nvPr/>
      </p:nvGrpSpPr>
      <p:grpSpPr>
        <a:xfrm>
          <a:off x="0" y="0"/>
          <a:ext cx="0" cy="0"/>
          <a:chOff x="0" y="0"/>
          <a:chExt cx="0" cy="0"/>
        </a:xfrm>
      </p:grpSpPr>
      <p:sp>
        <p:nvSpPr>
          <p:cNvPr id="40" name="Google Shape;40;p6"/>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1" name="Google Shape;41;p6"/>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2" name="Google Shape;42;p6"/>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3" name="Google Shape;43;p6"/>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44" name="Google Shape;44;p6"/>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45" name="Google Shape;45;p6"/>
          <p:cNvSpPr txBox="1">
            <a:spLocks noGrp="1"/>
          </p:cNvSpPr>
          <p:nvPr>
            <p:ph type="body" idx="1"/>
          </p:nvPr>
        </p:nvSpPr>
        <p:spPr>
          <a:xfrm>
            <a:off x="893625"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p:txBody>
      </p:sp>
      <p:sp>
        <p:nvSpPr>
          <p:cNvPr id="46" name="Google Shape;46;p6"/>
          <p:cNvSpPr txBox="1">
            <a:spLocks noGrp="1"/>
          </p:cNvSpPr>
          <p:nvPr>
            <p:ph type="body" idx="2"/>
          </p:nvPr>
        </p:nvSpPr>
        <p:spPr>
          <a:xfrm>
            <a:off x="4219456" y="1200150"/>
            <a:ext cx="3136800" cy="3725700"/>
          </a:xfrm>
          <a:prstGeom prst="rect">
            <a:avLst/>
          </a:prstGeom>
        </p:spPr>
        <p:txBody>
          <a:bodyPr spcFirstLastPara="1" wrap="square" lIns="91425" tIns="91425" rIns="91425" bIns="91425" anchor="t" anchorCtr="0">
            <a:noAutofit/>
          </a:bodyPr>
          <a:lstStyle>
            <a:lvl1pPr marL="457200" lvl="0" indent="-355600">
              <a:spcBef>
                <a:spcPts val="600"/>
              </a:spcBef>
              <a:spcAft>
                <a:spcPts val="0"/>
              </a:spcAft>
              <a:buSzPts val="2000"/>
              <a:buChar char="▷"/>
              <a:defRPr sz="2000"/>
            </a:lvl1pPr>
            <a:lvl2pPr marL="914400" lvl="1" indent="-355600">
              <a:spcBef>
                <a:spcPts val="0"/>
              </a:spcBef>
              <a:spcAft>
                <a:spcPts val="0"/>
              </a:spcAft>
              <a:buSzPts val="2000"/>
              <a:buChar char="○"/>
              <a:defRPr sz="2000"/>
            </a:lvl2pPr>
            <a:lvl3pPr marL="1371600" lvl="2" indent="-355600">
              <a:spcBef>
                <a:spcPts val="0"/>
              </a:spcBef>
              <a:spcAft>
                <a:spcPts val="0"/>
              </a:spcAft>
              <a:buSzPts val="2000"/>
              <a:buChar char="■"/>
              <a:defRPr sz="2000"/>
            </a:lvl3pPr>
            <a:lvl4pPr marL="1828800" lvl="3" indent="-355600">
              <a:spcBef>
                <a:spcPts val="0"/>
              </a:spcBef>
              <a:spcAft>
                <a:spcPts val="0"/>
              </a:spcAft>
              <a:buSzPts val="2000"/>
              <a:buChar char="●"/>
              <a:defRPr sz="2000"/>
            </a:lvl4pPr>
            <a:lvl5pPr marL="2286000" lvl="4" indent="-355600">
              <a:spcBef>
                <a:spcPts val="0"/>
              </a:spcBef>
              <a:spcAft>
                <a:spcPts val="0"/>
              </a:spcAft>
              <a:buSzPts val="2000"/>
              <a:buChar char="○"/>
              <a:defRPr sz="2000"/>
            </a:lvl5pPr>
            <a:lvl6pPr marL="2743200" lvl="5" indent="-355600">
              <a:spcBef>
                <a:spcPts val="0"/>
              </a:spcBef>
              <a:spcAft>
                <a:spcPts val="0"/>
              </a:spcAft>
              <a:buSzPts val="2000"/>
              <a:buChar char="■"/>
              <a:defRPr sz="2000"/>
            </a:lvl6pPr>
            <a:lvl7pPr marL="3200400" lvl="6" indent="-355600">
              <a:spcBef>
                <a:spcPts val="0"/>
              </a:spcBef>
              <a:spcAft>
                <a:spcPts val="0"/>
              </a:spcAft>
              <a:buSzPts val="2000"/>
              <a:buChar char="●"/>
              <a:defRPr sz="2000"/>
            </a:lvl7pPr>
            <a:lvl8pPr marL="3657600" lvl="7" indent="-355600">
              <a:spcBef>
                <a:spcPts val="0"/>
              </a:spcBef>
              <a:spcAft>
                <a:spcPts val="0"/>
              </a:spcAft>
              <a:buSzPts val="2000"/>
              <a:buChar char="○"/>
              <a:defRPr sz="2000"/>
            </a:lvl8pPr>
            <a:lvl9pPr marL="4114800" lvl="8" indent="-355600">
              <a:spcBef>
                <a:spcPts val="0"/>
              </a:spcBef>
              <a:spcAft>
                <a:spcPts val="0"/>
              </a:spcAft>
              <a:buSzPts val="2000"/>
              <a:buChar char="■"/>
              <a:defRPr sz="2000"/>
            </a:lvl9pPr>
          </a:lstStyle>
          <a:p/>
        </p:txBody>
      </p:sp>
      <p:sp>
        <p:nvSpPr>
          <p:cNvPr id="47" name="Google Shape;47;p6"/>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6.xml><?xml version="1.0" encoding="utf-8"?>
<p:sldLayout xmlns:a="http://schemas.openxmlformats.org/drawingml/2006/main" xmlns:r="http://schemas.openxmlformats.org/officeDocument/2006/relationships" xmlns:p="http://schemas.openxmlformats.org/presentationml/2006/main" matchingName="Title + 3 columns">
  <p:cSld name="TITLE_AND_TWO_COLUMNS_1">
    <p:spTree>
      <p:nvGrpSpPr>
        <p:cNvPr id="1" name="Shape 48"/>
        <p:cNvGrpSpPr/>
        <p:nvPr/>
      </p:nvGrpSpPr>
      <p:grpSpPr>
        <a:xfrm>
          <a:off x="0" y="0"/>
          <a:ext cx="0" cy="0"/>
          <a:chOff x="0" y="0"/>
          <a:chExt cx="0" cy="0"/>
        </a:xfrm>
      </p:grpSpPr>
      <p:sp>
        <p:nvSpPr>
          <p:cNvPr id="49" name="Google Shape;49;p7"/>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0" name="Google Shape;50;p7"/>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1" name="Google Shape;51;p7"/>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2" name="Google Shape;52;p7"/>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53" name="Google Shape;53;p7"/>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rtl="0">
              <a:spcBef>
                <a:spcPts val="0"/>
              </a:spcBef>
              <a:spcAft>
                <a:spcPts val="0"/>
              </a:spcAft>
              <a:buSzPts val="3200"/>
              <a:buNone/>
              <a:defRPr/>
            </a:lvl1pPr>
            <a:lvl2pPr lvl="1" rtl="0">
              <a:spcBef>
                <a:spcPts val="0"/>
              </a:spcBef>
              <a:spcAft>
                <a:spcPts val="0"/>
              </a:spcAft>
              <a:buSzPts val="3200"/>
              <a:buNone/>
              <a:defRPr/>
            </a:lvl2pPr>
            <a:lvl3pPr lvl="2" rtl="0">
              <a:spcBef>
                <a:spcPts val="0"/>
              </a:spcBef>
              <a:spcAft>
                <a:spcPts val="0"/>
              </a:spcAft>
              <a:buSzPts val="3200"/>
              <a:buNone/>
              <a:defRPr/>
            </a:lvl3pPr>
            <a:lvl4pPr lvl="3" rtl="0">
              <a:spcBef>
                <a:spcPts val="0"/>
              </a:spcBef>
              <a:spcAft>
                <a:spcPts val="0"/>
              </a:spcAft>
              <a:buSzPts val="3200"/>
              <a:buNone/>
              <a:defRPr/>
            </a:lvl4pPr>
            <a:lvl5pPr lvl="4" rtl="0">
              <a:spcBef>
                <a:spcPts val="0"/>
              </a:spcBef>
              <a:spcAft>
                <a:spcPts val="0"/>
              </a:spcAft>
              <a:buSzPts val="3200"/>
              <a:buNone/>
              <a:defRPr/>
            </a:lvl5pPr>
            <a:lvl6pPr lvl="5" rtl="0">
              <a:spcBef>
                <a:spcPts val="0"/>
              </a:spcBef>
              <a:spcAft>
                <a:spcPts val="0"/>
              </a:spcAft>
              <a:buSzPts val="3200"/>
              <a:buNone/>
              <a:defRPr/>
            </a:lvl6pPr>
            <a:lvl7pPr lvl="6" rtl="0">
              <a:spcBef>
                <a:spcPts val="0"/>
              </a:spcBef>
              <a:spcAft>
                <a:spcPts val="0"/>
              </a:spcAft>
              <a:buSzPts val="3200"/>
              <a:buNone/>
              <a:defRPr/>
            </a:lvl7pPr>
            <a:lvl8pPr lvl="7" rtl="0">
              <a:spcBef>
                <a:spcPts val="0"/>
              </a:spcBef>
              <a:spcAft>
                <a:spcPts val="0"/>
              </a:spcAft>
              <a:buSzPts val="3200"/>
              <a:buNone/>
              <a:defRPr/>
            </a:lvl8pPr>
            <a:lvl9pPr lvl="8" rtl="0">
              <a:spcBef>
                <a:spcPts val="0"/>
              </a:spcBef>
              <a:spcAft>
                <a:spcPts val="0"/>
              </a:spcAft>
              <a:buSzPts val="3200"/>
              <a:buNone/>
              <a:defRPr/>
            </a:lvl9pPr>
          </a:lstStyle>
          <a:p/>
        </p:txBody>
      </p:sp>
      <p:sp>
        <p:nvSpPr>
          <p:cNvPr id="54" name="Google Shape;54;p7"/>
          <p:cNvSpPr txBox="1">
            <a:spLocks noGrp="1"/>
          </p:cNvSpPr>
          <p:nvPr>
            <p:ph type="body" idx="1"/>
          </p:nvPr>
        </p:nvSpPr>
        <p:spPr>
          <a:xfrm>
            <a:off x="893700"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p:txBody>
      </p:sp>
      <p:sp>
        <p:nvSpPr>
          <p:cNvPr id="55" name="Google Shape;55;p7"/>
          <p:cNvSpPr txBox="1">
            <a:spLocks noGrp="1"/>
          </p:cNvSpPr>
          <p:nvPr>
            <p:ph type="body" idx="2"/>
          </p:nvPr>
        </p:nvSpPr>
        <p:spPr>
          <a:xfrm>
            <a:off x="3386404"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p:txBody>
      </p:sp>
      <p:sp>
        <p:nvSpPr>
          <p:cNvPr id="56" name="Google Shape;56;p7"/>
          <p:cNvSpPr txBox="1">
            <a:spLocks noGrp="1"/>
          </p:cNvSpPr>
          <p:nvPr>
            <p:ph type="body" idx="3"/>
          </p:nvPr>
        </p:nvSpPr>
        <p:spPr>
          <a:xfrm>
            <a:off x="5879107" y="1200150"/>
            <a:ext cx="2371200" cy="3725700"/>
          </a:xfrm>
          <a:prstGeom prst="rect">
            <a:avLst/>
          </a:prstGeom>
        </p:spPr>
        <p:txBody>
          <a:bodyPr spcFirstLastPara="1" wrap="square" lIns="91425" tIns="91425" rIns="91425" bIns="91425" anchor="t" anchorCtr="0">
            <a:noAutofit/>
          </a:bodyPr>
          <a:lstStyle>
            <a:lvl1pPr marL="457200" lvl="0" indent="-317500" rtl="0">
              <a:spcBef>
                <a:spcPts val="600"/>
              </a:spcBef>
              <a:spcAft>
                <a:spcPts val="0"/>
              </a:spcAft>
              <a:buSzPts val="1400"/>
              <a:buChar char="▷"/>
              <a:defRPr sz="1400"/>
            </a:lvl1pPr>
            <a:lvl2pPr marL="914400" lvl="1" indent="-317500" rtl="0">
              <a:spcBef>
                <a:spcPts val="0"/>
              </a:spcBef>
              <a:spcAft>
                <a:spcPts val="0"/>
              </a:spcAft>
              <a:buSzPts val="1400"/>
              <a:buChar char="○"/>
              <a:defRPr sz="1400"/>
            </a:lvl2pPr>
            <a:lvl3pPr marL="1371600" lvl="2" indent="-317500" rtl="0">
              <a:spcBef>
                <a:spcPts val="0"/>
              </a:spcBef>
              <a:spcAft>
                <a:spcPts val="0"/>
              </a:spcAft>
              <a:buSzPts val="1400"/>
              <a:buChar char="■"/>
              <a:defRPr sz="1400"/>
            </a:lvl3pPr>
            <a:lvl4pPr marL="1828800" lvl="3" indent="-317500" rtl="0">
              <a:spcBef>
                <a:spcPts val="0"/>
              </a:spcBef>
              <a:spcAft>
                <a:spcPts val="0"/>
              </a:spcAft>
              <a:buSzPts val="1400"/>
              <a:buChar char="●"/>
              <a:defRPr sz="1400"/>
            </a:lvl4pPr>
            <a:lvl5pPr marL="2286000" lvl="4" indent="-317500" rtl="0">
              <a:spcBef>
                <a:spcPts val="0"/>
              </a:spcBef>
              <a:spcAft>
                <a:spcPts val="0"/>
              </a:spcAft>
              <a:buSzPts val="1400"/>
              <a:buChar char="○"/>
              <a:defRPr sz="1400"/>
            </a:lvl5pPr>
            <a:lvl6pPr marL="2743200" lvl="5" indent="-317500" rtl="0">
              <a:spcBef>
                <a:spcPts val="0"/>
              </a:spcBef>
              <a:spcAft>
                <a:spcPts val="0"/>
              </a:spcAft>
              <a:buSzPts val="1400"/>
              <a:buChar char="■"/>
              <a:defRPr sz="1400"/>
            </a:lvl6pPr>
            <a:lvl7pPr marL="3200400" lvl="6" indent="-317500" rtl="0">
              <a:spcBef>
                <a:spcPts val="0"/>
              </a:spcBef>
              <a:spcAft>
                <a:spcPts val="0"/>
              </a:spcAft>
              <a:buSzPts val="1400"/>
              <a:buChar char="●"/>
              <a:defRPr sz="1400"/>
            </a:lvl7pPr>
            <a:lvl8pPr marL="3657600" lvl="7" indent="-317500" rtl="0">
              <a:spcBef>
                <a:spcPts val="0"/>
              </a:spcBef>
              <a:spcAft>
                <a:spcPts val="0"/>
              </a:spcAft>
              <a:buSzPts val="1400"/>
              <a:buChar char="○"/>
              <a:defRPr sz="1400"/>
            </a:lvl8pPr>
            <a:lvl9pPr marL="4114800" lvl="8" indent="-317500" rtl="0">
              <a:spcBef>
                <a:spcPts val="0"/>
              </a:spcBef>
              <a:spcAft>
                <a:spcPts val="0"/>
              </a:spcAft>
              <a:buSzPts val="1400"/>
              <a:buChar char="■"/>
              <a:defRPr sz="1400"/>
            </a:lvl9pPr>
          </a:lstStyle>
          <a:p/>
        </p:txBody>
      </p:sp>
      <p:sp>
        <p:nvSpPr>
          <p:cNvPr id="57" name="Google Shape;57;p7"/>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matchingName="Title only">
  <p:cSld name="TITLE_ONLY">
    <p:spTree>
      <p:nvGrpSpPr>
        <p:cNvPr id="1" name="Shape 58"/>
        <p:cNvGrpSpPr/>
        <p:nvPr/>
      </p:nvGrpSpPr>
      <p:grpSpPr>
        <a:xfrm>
          <a:off x="0" y="0"/>
          <a:ext cx="0" cy="0"/>
          <a:chOff x="0" y="0"/>
          <a:chExt cx="0" cy="0"/>
        </a:xfrm>
      </p:grpSpPr>
      <p:sp>
        <p:nvSpPr>
          <p:cNvPr id="59" name="Google Shape;59;p8"/>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0" name="Google Shape;60;p8"/>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1" name="Google Shape;61;p8"/>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2" name="Google Shape;62;p8"/>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3" name="Google Shape;63;p8"/>
          <p:cNvSpPr txBox="1">
            <a:spLocks noGrp="1"/>
          </p:cNvSpPr>
          <p:nvPr>
            <p:ph type="title"/>
          </p:nvPr>
        </p:nvSpPr>
        <p:spPr>
          <a:xfrm>
            <a:off x="893700" y="358388"/>
            <a:ext cx="6462600" cy="857400"/>
          </a:xfrm>
          <a:prstGeom prst="rect">
            <a:avLst/>
          </a:prstGeom>
        </p:spPr>
        <p:txBody>
          <a:bodyPr spcFirstLastPara="1" wrap="square" lIns="91425" tIns="91425" rIns="91425" bIns="91425" anchor="b" anchorCtr="0">
            <a:noAutofit/>
          </a:bodyPr>
          <a:lstStyle>
            <a:lvl1pPr lvl="0">
              <a:spcBef>
                <a:spcPts val="0"/>
              </a:spcBef>
              <a:spcAft>
                <a:spcPts val="0"/>
              </a:spcAft>
              <a:buSzPts val="3200"/>
              <a:buNone/>
              <a:defRPr/>
            </a:lvl1pPr>
            <a:lvl2pPr lvl="1">
              <a:spcBef>
                <a:spcPts val="0"/>
              </a:spcBef>
              <a:spcAft>
                <a:spcPts val="0"/>
              </a:spcAft>
              <a:buSzPts val="3200"/>
              <a:buNone/>
              <a:defRPr/>
            </a:lvl2pPr>
            <a:lvl3pPr lvl="2">
              <a:spcBef>
                <a:spcPts val="0"/>
              </a:spcBef>
              <a:spcAft>
                <a:spcPts val="0"/>
              </a:spcAft>
              <a:buSzPts val="3200"/>
              <a:buNone/>
              <a:defRPr/>
            </a:lvl3pPr>
            <a:lvl4pPr lvl="3">
              <a:spcBef>
                <a:spcPts val="0"/>
              </a:spcBef>
              <a:spcAft>
                <a:spcPts val="0"/>
              </a:spcAft>
              <a:buSzPts val="3200"/>
              <a:buNone/>
              <a:defRPr/>
            </a:lvl4pPr>
            <a:lvl5pPr lvl="4">
              <a:spcBef>
                <a:spcPts val="0"/>
              </a:spcBef>
              <a:spcAft>
                <a:spcPts val="0"/>
              </a:spcAft>
              <a:buSzPts val="3200"/>
              <a:buNone/>
              <a:defRPr/>
            </a:lvl5pPr>
            <a:lvl6pPr lvl="5">
              <a:spcBef>
                <a:spcPts val="0"/>
              </a:spcBef>
              <a:spcAft>
                <a:spcPts val="0"/>
              </a:spcAft>
              <a:buSzPts val="3200"/>
              <a:buNone/>
              <a:defRPr/>
            </a:lvl6pPr>
            <a:lvl7pPr lvl="6">
              <a:spcBef>
                <a:spcPts val="0"/>
              </a:spcBef>
              <a:spcAft>
                <a:spcPts val="0"/>
              </a:spcAft>
              <a:buSzPts val="3200"/>
              <a:buNone/>
              <a:defRPr/>
            </a:lvl7pPr>
            <a:lvl8pPr lvl="7">
              <a:spcBef>
                <a:spcPts val="0"/>
              </a:spcBef>
              <a:spcAft>
                <a:spcPts val="0"/>
              </a:spcAft>
              <a:buSzPts val="3200"/>
              <a:buNone/>
              <a:defRPr/>
            </a:lvl8pPr>
            <a:lvl9pPr lvl="8">
              <a:spcBef>
                <a:spcPts val="0"/>
              </a:spcBef>
              <a:spcAft>
                <a:spcPts val="0"/>
              </a:spcAft>
              <a:buSzPts val="3200"/>
              <a:buNone/>
              <a:defRPr/>
            </a:lvl9pPr>
          </a:lstStyle>
          <a:p/>
        </p:txBody>
      </p:sp>
      <p:sp>
        <p:nvSpPr>
          <p:cNvPr id="64" name="Google Shape;64;p8"/>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8.xml><?xml version="1.0" encoding="utf-8"?>
<p:sldLayout xmlns:a="http://schemas.openxmlformats.org/drawingml/2006/main" xmlns:r="http://schemas.openxmlformats.org/officeDocument/2006/relationships" xmlns:p="http://schemas.openxmlformats.org/presentationml/2006/main" matchingName="Caption">
  <p:cSld name="CAPTION_ONLY">
    <p:spTree>
      <p:nvGrpSpPr>
        <p:cNvPr id="1" name="Shape 65"/>
        <p:cNvGrpSpPr/>
        <p:nvPr/>
      </p:nvGrpSpPr>
      <p:grpSpPr>
        <a:xfrm>
          <a:off x="0" y="0"/>
          <a:ext cx="0" cy="0"/>
          <a:chOff x="0" y="0"/>
          <a:chExt cx="0" cy="0"/>
        </a:xfrm>
      </p:grpSpPr>
      <p:sp>
        <p:nvSpPr>
          <p:cNvPr id="66" name="Google Shape;66;p9"/>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7" name="Google Shape;67;p9"/>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8" name="Google Shape;68;p9"/>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69" name="Google Shape;69;p9"/>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0" name="Google Shape;70;p9"/>
          <p:cNvSpPr txBox="1">
            <a:spLocks noGrp="1"/>
          </p:cNvSpPr>
          <p:nvPr>
            <p:ph type="body" idx="1"/>
          </p:nvPr>
        </p:nvSpPr>
        <p:spPr>
          <a:xfrm>
            <a:off x="893700" y="4649963"/>
            <a:ext cx="6462600" cy="350700"/>
          </a:xfrm>
          <a:prstGeom prst="rect">
            <a:avLst/>
          </a:prstGeom>
        </p:spPr>
        <p:txBody>
          <a:bodyPr spcFirstLastPara="1" wrap="square" lIns="91425" tIns="91425" rIns="91425" bIns="91425" anchor="b" anchorCtr="0">
            <a:noAutofit/>
          </a:bodyPr>
          <a:lstStyle>
            <a:lvl1pPr marL="457200" lvl="0" indent="-228600">
              <a:spcBef>
                <a:spcPts val="360"/>
              </a:spcBef>
              <a:spcAft>
                <a:spcPts val="0"/>
              </a:spcAft>
              <a:buClr>
                <a:schemeClr val="dk2"/>
              </a:buClr>
              <a:buSzPts val="1400"/>
              <a:buNone/>
              <a:defRPr sz="1400">
                <a:solidFill>
                  <a:schemeClr val="dk2"/>
                </a:solidFill>
              </a:defRPr>
            </a:lvl1pPr>
          </a:lstStyle>
          <a:p/>
        </p:txBody>
      </p:sp>
      <p:sp>
        <p:nvSpPr>
          <p:cNvPr id="71" name="Google Shape;71;p9"/>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Layouts/slideLayout9.xml><?xml version="1.0" encoding="utf-8"?>
<p:sldLayout xmlns:a="http://schemas.openxmlformats.org/drawingml/2006/main" xmlns:r="http://schemas.openxmlformats.org/officeDocument/2006/relationships" xmlns:p="http://schemas.openxmlformats.org/presentationml/2006/main" type="blank" matchingName="Blank">
  <p:cSld name="BLANK">
    <p:spTree>
      <p:nvGrpSpPr>
        <p:cNvPr id="1" name="Shape 72"/>
        <p:cNvGrpSpPr/>
        <p:nvPr/>
      </p:nvGrpSpPr>
      <p:grpSpPr>
        <a:xfrm>
          <a:off x="0" y="0"/>
          <a:ext cx="0" cy="0"/>
          <a:chOff x="0" y="0"/>
          <a:chExt cx="0" cy="0"/>
        </a:xfrm>
      </p:grpSpPr>
      <p:sp>
        <p:nvSpPr>
          <p:cNvPr id="73" name="Google Shape;73;p10"/>
          <p:cNvSpPr/>
          <p:nvPr/>
        </p:nvSpPr>
        <p:spPr>
          <a:xfrm>
            <a:off x="7356366" y="5066325"/>
            <a:ext cx="893700" cy="77100"/>
          </a:xfrm>
          <a:prstGeom prst="rect">
            <a:avLst/>
          </a:prstGeom>
          <a:solidFill>
            <a:schemeClr val="accent4"/>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4" name="Google Shape;74;p10"/>
          <p:cNvSpPr/>
          <p:nvPr/>
        </p:nvSpPr>
        <p:spPr>
          <a:xfrm>
            <a:off x="8250312" y="5066325"/>
            <a:ext cx="893700" cy="77100"/>
          </a:xfrm>
          <a:prstGeom prst="rect">
            <a:avLst/>
          </a:prstGeom>
          <a:solidFill>
            <a:schemeClr val="accent3"/>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5" name="Google Shape;75;p10"/>
          <p:cNvSpPr/>
          <p:nvPr/>
        </p:nvSpPr>
        <p:spPr>
          <a:xfrm>
            <a:off x="0" y="5066325"/>
            <a:ext cx="893700" cy="77100"/>
          </a:xfrm>
          <a:prstGeom prst="rect">
            <a:avLst/>
          </a:prstGeom>
          <a:solidFill>
            <a:schemeClr val="accent2"/>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6" name="Google Shape;76;p10"/>
          <p:cNvSpPr/>
          <p:nvPr/>
        </p:nvSpPr>
        <p:spPr>
          <a:xfrm>
            <a:off x="893710" y="5066325"/>
            <a:ext cx="6462600" cy="77100"/>
          </a:xfrm>
          <a:prstGeom prst="rect">
            <a:avLst/>
          </a:prstGeom>
          <a:solidFill>
            <a:schemeClr val="accent1"/>
          </a:solidFill>
          <a:ln>
            <a:noFill/>
          </a:ln>
        </p:spPr>
        <p:txBody>
          <a:bodyPr spcFirstLastPara="1" wrap="square" lIns="91425" tIns="91425" rIns="91425" bIns="91425" anchor="ctr" anchorCtr="0">
            <a:noAutofit/>
          </a:bodyPr>
          <a:lstStyle/>
          <a:p>
            <a:pPr marL="0" lvl="0" indent="0" algn="l" rtl="0">
              <a:spcBef>
                <a:spcPts val="0"/>
              </a:spcBef>
              <a:spcAft>
                <a:spcPts val="0"/>
              </a:spcAft>
              <a:buNone/>
            </a:pPr>
          </a:p>
        </p:txBody>
      </p:sp>
      <p:sp>
        <p:nvSpPr>
          <p:cNvPr id="77" name="Google Shape;77;p10"/>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lvl1pPr lvl="0">
              <a:buNone/>
              <a:defRPr/>
            </a:lvl1pPr>
            <a:lvl2pPr lvl="1">
              <a:buNone/>
              <a:defRPr/>
            </a:lvl2pPr>
            <a:lvl3pPr lvl="2">
              <a:buNone/>
              <a:defRPr/>
            </a:lvl3pPr>
            <a:lvl4pPr lvl="3">
              <a:buNone/>
              <a:defRPr/>
            </a:lvl4pPr>
            <a:lvl5pPr lvl="4">
              <a:buNone/>
              <a:defRPr/>
            </a:lvl5pPr>
            <a:lvl6pPr lvl="5">
              <a:buNone/>
              <a:defRPr/>
            </a:lvl6pPr>
            <a:lvl7pPr lvl="6">
              <a:buNone/>
              <a:defRPr/>
            </a:lvl7pPr>
            <a:lvl8pPr lvl="7">
              <a:buNone/>
              <a:defRPr/>
            </a:lvl8pPr>
            <a:lvl9pPr lvl="8">
              <a:buNone/>
              <a:defRPr/>
            </a:lvl9p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Layout>
</file>

<file path=ppt/slideMasters/_rels/slideMaster1.xml.rels><?xml version="1.0" encoding="UTF-8" standalone="yes"?>
<Relationships xmlns="http://schemas.openxmlformats.org/package/2006/relationships"><Relationship Id="rId9" Type="http://schemas.openxmlformats.org/officeDocument/2006/relationships/slideLayout" Target="../slideLayouts/slideLayout9.xml"/><Relationship Id="rId8" Type="http://schemas.openxmlformats.org/officeDocument/2006/relationships/slideLayout" Target="../slideLayouts/slideLayout8.xml"/><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1" Type="http://schemas.openxmlformats.org/officeDocument/2006/relationships/theme" Target="../theme/theme1.xml"/><Relationship Id="rId10" Type="http://schemas.openxmlformats.org/officeDocument/2006/relationships/slideLayout" Target="../slideLayouts/slideLayout10.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Google Shape;6;p1"/>
          <p:cNvSpPr txBox="1">
            <a:spLocks noGrp="1"/>
          </p:cNvSpPr>
          <p:nvPr>
            <p:ph type="title"/>
          </p:nvPr>
        </p:nvSpPr>
        <p:spPr>
          <a:xfrm>
            <a:off x="893700" y="358388"/>
            <a:ext cx="6462600" cy="857400"/>
          </a:xfrm>
          <a:prstGeom prst="rect">
            <a:avLst/>
          </a:prstGeom>
          <a:noFill/>
          <a:ln>
            <a:noFill/>
          </a:ln>
        </p:spPr>
        <p:txBody>
          <a:bodyPr spcFirstLastPara="1" wrap="square" lIns="91425" tIns="91425" rIns="91425" bIns="91425" anchor="b" anchorCtr="0">
            <a:noAutofit/>
          </a:bodyPr>
          <a:lstStyle>
            <a:lvl1pPr lvl="0">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1pPr>
            <a:lvl2pPr lvl="1">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2pPr>
            <a:lvl3pPr lvl="2">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3pPr>
            <a:lvl4pPr lvl="3">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4pPr>
            <a:lvl5pPr lvl="4">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5pPr>
            <a:lvl6pPr lvl="5">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6pPr>
            <a:lvl7pPr lvl="6">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7pPr>
            <a:lvl8pPr lvl="7">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8pPr>
            <a:lvl9pPr lvl="8">
              <a:spcBef>
                <a:spcPts val="0"/>
              </a:spcBef>
              <a:spcAft>
                <a:spcPts val="0"/>
              </a:spcAft>
              <a:buClr>
                <a:schemeClr val="accent6"/>
              </a:buClr>
              <a:buSzPts val="3200"/>
              <a:buFont typeface="Raleway"/>
              <a:buNone/>
              <a:defRPr sz="3200">
                <a:solidFill>
                  <a:schemeClr val="accent6"/>
                </a:solidFill>
                <a:latin typeface="Raleway"/>
                <a:ea typeface="Raleway"/>
                <a:cs typeface="Raleway"/>
                <a:sym typeface="Raleway"/>
              </a:defRPr>
            </a:lvl9pPr>
          </a:lstStyle>
          <a:p/>
        </p:txBody>
      </p:sp>
      <p:sp>
        <p:nvSpPr>
          <p:cNvPr id="7" name="Google Shape;7;p1"/>
          <p:cNvSpPr txBox="1">
            <a:spLocks noGrp="1"/>
          </p:cNvSpPr>
          <p:nvPr>
            <p:ph type="body" idx="1"/>
          </p:nvPr>
        </p:nvSpPr>
        <p:spPr>
          <a:xfrm>
            <a:off x="893700" y="1373588"/>
            <a:ext cx="6462600" cy="3552300"/>
          </a:xfrm>
          <a:prstGeom prst="rect">
            <a:avLst/>
          </a:prstGeom>
          <a:noFill/>
          <a:ln>
            <a:noFill/>
          </a:ln>
        </p:spPr>
        <p:txBody>
          <a:bodyPr spcFirstLastPara="1" wrap="square" lIns="91425" tIns="91425" rIns="91425" bIns="91425" anchor="t" anchorCtr="0">
            <a:noAutofit/>
          </a:bodyPr>
          <a:lstStyle>
            <a:lvl1pPr marL="457200" lvl="0" indent="-381000">
              <a:spcBef>
                <a:spcPts val="600"/>
              </a:spcBef>
              <a:spcAft>
                <a:spcPts val="0"/>
              </a:spcAft>
              <a:buClr>
                <a:schemeClr val="accent6"/>
              </a:buClr>
              <a:buSzPts val="2400"/>
              <a:buFont typeface="Lato" panose="020F0502020204030203"/>
              <a:buChar char="▷"/>
              <a:defRPr sz="2400">
                <a:solidFill>
                  <a:schemeClr val="dk1"/>
                </a:solidFill>
                <a:latin typeface="Lato" panose="020F0502020204030203"/>
                <a:ea typeface="Lato" panose="020F0502020204030203"/>
                <a:cs typeface="Lato" panose="020F0502020204030203"/>
                <a:sym typeface="Lato" panose="020F0502020204030203"/>
              </a:defRPr>
            </a:lvl1pPr>
            <a:lvl2pPr marL="914400" lvl="1" indent="-381000">
              <a:spcBef>
                <a:spcPts val="0"/>
              </a:spcBef>
              <a:spcAft>
                <a:spcPts val="0"/>
              </a:spcAft>
              <a:buClr>
                <a:schemeClr val="dk1"/>
              </a:buClr>
              <a:buSzPts val="2400"/>
              <a:buFont typeface="Lato" panose="020F0502020204030203"/>
              <a:buChar char="○"/>
              <a:defRPr sz="2400">
                <a:solidFill>
                  <a:schemeClr val="dk1"/>
                </a:solidFill>
                <a:latin typeface="Lato" panose="020F0502020204030203"/>
                <a:ea typeface="Lato" panose="020F0502020204030203"/>
                <a:cs typeface="Lato" panose="020F0502020204030203"/>
                <a:sym typeface="Lato" panose="020F0502020204030203"/>
              </a:defRPr>
            </a:lvl2pPr>
            <a:lvl3pPr marL="1371600" lvl="2" indent="-381000">
              <a:spcBef>
                <a:spcPts val="0"/>
              </a:spcBef>
              <a:spcAft>
                <a:spcPts val="0"/>
              </a:spcAft>
              <a:buClr>
                <a:schemeClr val="dk1"/>
              </a:buClr>
              <a:buSzPts val="2400"/>
              <a:buFont typeface="Lato" panose="020F0502020204030203"/>
              <a:buChar char="■"/>
              <a:defRPr sz="2400">
                <a:solidFill>
                  <a:schemeClr val="dk1"/>
                </a:solidFill>
                <a:latin typeface="Lato" panose="020F0502020204030203"/>
                <a:ea typeface="Lato" panose="020F0502020204030203"/>
                <a:cs typeface="Lato" panose="020F0502020204030203"/>
                <a:sym typeface="Lato" panose="020F0502020204030203"/>
              </a:defRPr>
            </a:lvl3pPr>
            <a:lvl4pPr marL="1828800" lvl="3" indent="-381000">
              <a:spcBef>
                <a:spcPts val="0"/>
              </a:spcBef>
              <a:spcAft>
                <a:spcPts val="0"/>
              </a:spcAft>
              <a:buClr>
                <a:schemeClr val="dk1"/>
              </a:buClr>
              <a:buSzPts val="2400"/>
              <a:buFont typeface="Lato" panose="020F0502020204030203"/>
              <a:buChar char="●"/>
              <a:defRPr sz="2400">
                <a:solidFill>
                  <a:schemeClr val="dk1"/>
                </a:solidFill>
                <a:latin typeface="Lato" panose="020F0502020204030203"/>
                <a:ea typeface="Lato" panose="020F0502020204030203"/>
                <a:cs typeface="Lato" panose="020F0502020204030203"/>
                <a:sym typeface="Lato" panose="020F0502020204030203"/>
              </a:defRPr>
            </a:lvl4pPr>
            <a:lvl5pPr marL="2286000" lvl="4" indent="-381000">
              <a:spcBef>
                <a:spcPts val="0"/>
              </a:spcBef>
              <a:spcAft>
                <a:spcPts val="0"/>
              </a:spcAft>
              <a:buClr>
                <a:schemeClr val="dk1"/>
              </a:buClr>
              <a:buSzPts val="2400"/>
              <a:buFont typeface="Lato" panose="020F0502020204030203"/>
              <a:buChar char="○"/>
              <a:defRPr sz="2400">
                <a:solidFill>
                  <a:schemeClr val="dk1"/>
                </a:solidFill>
                <a:latin typeface="Lato" panose="020F0502020204030203"/>
                <a:ea typeface="Lato" panose="020F0502020204030203"/>
                <a:cs typeface="Lato" panose="020F0502020204030203"/>
                <a:sym typeface="Lato" panose="020F0502020204030203"/>
              </a:defRPr>
            </a:lvl5pPr>
            <a:lvl6pPr marL="2743200" lvl="5" indent="-381000">
              <a:spcBef>
                <a:spcPts val="0"/>
              </a:spcBef>
              <a:spcAft>
                <a:spcPts val="0"/>
              </a:spcAft>
              <a:buClr>
                <a:schemeClr val="dk1"/>
              </a:buClr>
              <a:buSzPts val="2400"/>
              <a:buFont typeface="Lato" panose="020F0502020204030203"/>
              <a:buChar char="■"/>
              <a:defRPr sz="2400">
                <a:solidFill>
                  <a:schemeClr val="dk1"/>
                </a:solidFill>
                <a:latin typeface="Lato" panose="020F0502020204030203"/>
                <a:ea typeface="Lato" panose="020F0502020204030203"/>
                <a:cs typeface="Lato" panose="020F0502020204030203"/>
                <a:sym typeface="Lato" panose="020F0502020204030203"/>
              </a:defRPr>
            </a:lvl6pPr>
            <a:lvl7pPr marL="3200400" lvl="6" indent="-381000">
              <a:spcBef>
                <a:spcPts val="0"/>
              </a:spcBef>
              <a:spcAft>
                <a:spcPts val="0"/>
              </a:spcAft>
              <a:buClr>
                <a:schemeClr val="dk1"/>
              </a:buClr>
              <a:buSzPts val="2400"/>
              <a:buFont typeface="Lato" panose="020F0502020204030203"/>
              <a:buChar char="●"/>
              <a:defRPr sz="2400">
                <a:solidFill>
                  <a:schemeClr val="dk1"/>
                </a:solidFill>
                <a:latin typeface="Lato" panose="020F0502020204030203"/>
                <a:ea typeface="Lato" panose="020F0502020204030203"/>
                <a:cs typeface="Lato" panose="020F0502020204030203"/>
                <a:sym typeface="Lato" panose="020F0502020204030203"/>
              </a:defRPr>
            </a:lvl7pPr>
            <a:lvl8pPr marL="3657600" lvl="7" indent="-381000">
              <a:spcBef>
                <a:spcPts val="0"/>
              </a:spcBef>
              <a:spcAft>
                <a:spcPts val="0"/>
              </a:spcAft>
              <a:buClr>
                <a:schemeClr val="dk1"/>
              </a:buClr>
              <a:buSzPts val="2400"/>
              <a:buFont typeface="Lato" panose="020F0502020204030203"/>
              <a:buChar char="○"/>
              <a:defRPr sz="2400">
                <a:solidFill>
                  <a:schemeClr val="dk1"/>
                </a:solidFill>
                <a:latin typeface="Lato" panose="020F0502020204030203"/>
                <a:ea typeface="Lato" panose="020F0502020204030203"/>
                <a:cs typeface="Lato" panose="020F0502020204030203"/>
                <a:sym typeface="Lato" panose="020F0502020204030203"/>
              </a:defRPr>
            </a:lvl8pPr>
            <a:lvl9pPr marL="4114800" lvl="8" indent="-381000">
              <a:spcBef>
                <a:spcPts val="0"/>
              </a:spcBef>
              <a:spcAft>
                <a:spcPts val="0"/>
              </a:spcAft>
              <a:buClr>
                <a:schemeClr val="dk1"/>
              </a:buClr>
              <a:buSzPts val="2400"/>
              <a:buFont typeface="Lato" panose="020F0502020204030203"/>
              <a:buChar char="■"/>
              <a:defRPr sz="2400">
                <a:solidFill>
                  <a:schemeClr val="dk1"/>
                </a:solidFill>
                <a:latin typeface="Lato" panose="020F0502020204030203"/>
                <a:ea typeface="Lato" panose="020F0502020204030203"/>
                <a:cs typeface="Lato" panose="020F0502020204030203"/>
                <a:sym typeface="Lato" panose="020F0502020204030203"/>
              </a:defRPr>
            </a:lvl9pPr>
          </a:lstStyle>
          <a:p/>
        </p:txBody>
      </p:sp>
      <p:sp>
        <p:nvSpPr>
          <p:cNvPr id="8" name="Google Shape;8;p1"/>
          <p:cNvSpPr txBox="1">
            <a:spLocks noGrp="1"/>
          </p:cNvSpPr>
          <p:nvPr>
            <p:ph type="sldNum" idx="12"/>
          </p:nvPr>
        </p:nvSpPr>
        <p:spPr>
          <a:xfrm>
            <a:off x="8480575" y="4696933"/>
            <a:ext cx="548700" cy="313500"/>
          </a:xfrm>
          <a:prstGeom prst="rect">
            <a:avLst/>
          </a:prstGeom>
          <a:noFill/>
          <a:ln>
            <a:noFill/>
          </a:ln>
        </p:spPr>
        <p:txBody>
          <a:bodyPr spcFirstLastPara="1" wrap="square" lIns="91425" tIns="91425" rIns="91425" bIns="91425" anchor="t" anchorCtr="0">
            <a:noAutofit/>
          </a:bodyPr>
          <a:lstStyle>
            <a:lvl1pPr lvl="0" algn="r">
              <a:buNone/>
              <a:defRPr sz="1300">
                <a:solidFill>
                  <a:schemeClr val="accent6"/>
                </a:solidFill>
                <a:latin typeface="Lato" panose="020F0502020204030203"/>
                <a:ea typeface="Lato" panose="020F0502020204030203"/>
                <a:cs typeface="Lato" panose="020F0502020204030203"/>
                <a:sym typeface="Lato" panose="020F0502020204030203"/>
              </a:defRPr>
            </a:lvl1pPr>
            <a:lvl2pPr lvl="1" algn="r">
              <a:buNone/>
              <a:defRPr sz="1300">
                <a:solidFill>
                  <a:schemeClr val="accent6"/>
                </a:solidFill>
                <a:latin typeface="Lato" panose="020F0502020204030203"/>
                <a:ea typeface="Lato" panose="020F0502020204030203"/>
                <a:cs typeface="Lato" panose="020F0502020204030203"/>
                <a:sym typeface="Lato" panose="020F0502020204030203"/>
              </a:defRPr>
            </a:lvl2pPr>
            <a:lvl3pPr lvl="2" algn="r">
              <a:buNone/>
              <a:defRPr sz="1300">
                <a:solidFill>
                  <a:schemeClr val="accent6"/>
                </a:solidFill>
                <a:latin typeface="Lato" panose="020F0502020204030203"/>
                <a:ea typeface="Lato" panose="020F0502020204030203"/>
                <a:cs typeface="Lato" panose="020F0502020204030203"/>
                <a:sym typeface="Lato" panose="020F0502020204030203"/>
              </a:defRPr>
            </a:lvl3pPr>
            <a:lvl4pPr lvl="3" algn="r">
              <a:buNone/>
              <a:defRPr sz="1300">
                <a:solidFill>
                  <a:schemeClr val="accent6"/>
                </a:solidFill>
                <a:latin typeface="Lato" panose="020F0502020204030203"/>
                <a:ea typeface="Lato" panose="020F0502020204030203"/>
                <a:cs typeface="Lato" panose="020F0502020204030203"/>
                <a:sym typeface="Lato" panose="020F0502020204030203"/>
              </a:defRPr>
            </a:lvl4pPr>
            <a:lvl5pPr lvl="4" algn="r">
              <a:buNone/>
              <a:defRPr sz="1300">
                <a:solidFill>
                  <a:schemeClr val="accent6"/>
                </a:solidFill>
                <a:latin typeface="Lato" panose="020F0502020204030203"/>
                <a:ea typeface="Lato" panose="020F0502020204030203"/>
                <a:cs typeface="Lato" panose="020F0502020204030203"/>
                <a:sym typeface="Lato" panose="020F0502020204030203"/>
              </a:defRPr>
            </a:lvl5pPr>
            <a:lvl6pPr lvl="5" algn="r">
              <a:buNone/>
              <a:defRPr sz="1300">
                <a:solidFill>
                  <a:schemeClr val="accent6"/>
                </a:solidFill>
                <a:latin typeface="Lato" panose="020F0502020204030203"/>
                <a:ea typeface="Lato" panose="020F0502020204030203"/>
                <a:cs typeface="Lato" panose="020F0502020204030203"/>
                <a:sym typeface="Lato" panose="020F0502020204030203"/>
              </a:defRPr>
            </a:lvl6pPr>
            <a:lvl7pPr lvl="6" algn="r">
              <a:buNone/>
              <a:defRPr sz="1300">
                <a:solidFill>
                  <a:schemeClr val="accent6"/>
                </a:solidFill>
                <a:latin typeface="Lato" panose="020F0502020204030203"/>
                <a:ea typeface="Lato" panose="020F0502020204030203"/>
                <a:cs typeface="Lato" panose="020F0502020204030203"/>
                <a:sym typeface="Lato" panose="020F0502020204030203"/>
              </a:defRPr>
            </a:lvl7pPr>
            <a:lvl8pPr lvl="7" algn="r">
              <a:buNone/>
              <a:defRPr sz="1300">
                <a:solidFill>
                  <a:schemeClr val="accent6"/>
                </a:solidFill>
                <a:latin typeface="Lato" panose="020F0502020204030203"/>
                <a:ea typeface="Lato" panose="020F0502020204030203"/>
                <a:cs typeface="Lato" panose="020F0502020204030203"/>
                <a:sym typeface="Lato" panose="020F0502020204030203"/>
              </a:defRPr>
            </a:lvl8pPr>
            <a:lvl9pPr lvl="8" algn="r">
              <a:buNone/>
              <a:defRPr sz="1300">
                <a:solidFill>
                  <a:schemeClr val="accent6"/>
                </a:solidFill>
                <a:latin typeface="Lato" panose="020F0502020204030203"/>
                <a:ea typeface="Lato" panose="020F0502020204030203"/>
                <a:cs typeface="Lato" panose="020F0502020204030203"/>
                <a:sym typeface="Lato" panose="020F0502020204030203"/>
              </a:defRPr>
            </a:lvl9pPr>
          </a:lstStyle>
          <a:p>
            <a:pPr marL="0" lvl="0" indent="0" algn="r" rtl="0">
              <a:spcBef>
                <a:spcPts val="0"/>
              </a:spcBef>
              <a:spcAft>
                <a:spcPts val="0"/>
              </a:spcAft>
              <a:buNone/>
            </a:pPr>
            <a:fld id="{00000000-1234-1234-1234-123412341234}" type="slidenum">
              <a:rPr lang="en-GB"/>
            </a:fld>
            <a:endParaRPr lang="en-GB"/>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transition>
    <p:fade thruBlk="1"/>
  </p:transition>
  <p:hf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1pPr>
      <a:lvl2pPr marR="0" lvl="1"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2pPr>
      <a:lvl3pPr marR="0" lvl="2"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3pPr>
      <a:lvl4pPr marR="0" lvl="3"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4pPr>
      <a:lvl5pPr marR="0" lvl="4"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5pPr>
      <a:lvl6pPr marR="0" lvl="5"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6pPr>
      <a:lvl7pPr marR="0" lvl="6"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7pPr>
      <a:lvl8pPr marR="0" lvl="7"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8pPr>
      <a:lvl9pPr marR="0" lvl="8" algn="l" rtl="0">
        <a:lnSpc>
          <a:spcPct val="100000"/>
        </a:lnSpc>
        <a:spcBef>
          <a:spcPts val="0"/>
        </a:spcBef>
        <a:spcAft>
          <a:spcPts val="0"/>
        </a:spcAft>
        <a:buClr>
          <a:srgbClr val="000000"/>
        </a:buClr>
        <a:buFont typeface="Arial" panose="020B0604020202020204"/>
        <a:defRPr sz="1400" b="0" i="0" u="none" strike="noStrike" cap="none">
          <a:solidFill>
            <a:srgbClr val="000000"/>
          </a:solidFill>
          <a:latin typeface="Arial" panose="020B0604020202020204"/>
          <a:ea typeface="Arial" panose="020B0604020202020204"/>
          <a:cs typeface="Arial" panose="020B0604020202020204"/>
          <a:sym typeface="Arial" panose="020B0604020202020204"/>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11.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4.xml"/><Relationship Id="rId1" Type="http://schemas.openxmlformats.org/officeDocument/2006/relationships/image" Target="../media/image1.png"/></Relationships>
</file>

<file path=ppt/slides/_rels/slide12.xml.rels><?xml version="1.0" encoding="UTF-8" standalone="yes"?>
<Relationships xmlns="http://schemas.openxmlformats.org/package/2006/relationships"><Relationship Id="rId3" Type="http://schemas.openxmlformats.org/officeDocument/2006/relationships/notesSlide" Target="../notesSlides/notesSlide6.xml"/><Relationship Id="rId2" Type="http://schemas.openxmlformats.org/officeDocument/2006/relationships/slideLayout" Target="../slideLayouts/slideLayout4.xml"/><Relationship Id="rId1" Type="http://schemas.openxmlformats.org/officeDocument/2006/relationships/image" Target="../media/image2.jpeg"/></Relationships>
</file>

<file path=ppt/slides/_rels/slide13.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4.xml"/><Relationship Id="rId1" Type="http://schemas.openxmlformats.org/officeDocument/2006/relationships/image" Target="../media/image3.jpe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8.xml"/><Relationship Id="rId2" Type="http://schemas.openxmlformats.org/officeDocument/2006/relationships/slideLayout" Target="../slideLayouts/slideLayout4.xml"/><Relationship Id="rId1" Type="http://schemas.openxmlformats.org/officeDocument/2006/relationships/image" Target="../media/image4.jpeg"/></Relationships>
</file>

<file path=ppt/slides/_rels/slide1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5.jpeg"/></Relationships>
</file>

<file path=ppt/slides/_rels/slide16.xml.rels><?xml version="1.0" encoding="UTF-8" standalone="yes"?>
<Relationships xmlns="http://schemas.openxmlformats.org/package/2006/relationships"><Relationship Id="rId3" Type="http://schemas.openxmlformats.org/officeDocument/2006/relationships/notesSlide" Target="../notesSlides/notesSlide9.xml"/><Relationship Id="rId2" Type="http://schemas.openxmlformats.org/officeDocument/2006/relationships/slideLayout" Target="../slideLayouts/slideLayout4.xml"/><Relationship Id="rId1" Type="http://schemas.openxmlformats.org/officeDocument/2006/relationships/image" Target="../media/image6.jpeg"/></Relationships>
</file>

<file path=ppt/slides/_rels/slide1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7.jpeg"/></Relationships>
</file>

<file path=ppt/slides/_rels/slide1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8.jpeg"/></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5.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0.jpeg"/><Relationship Id="rId1" Type="http://schemas.openxmlformats.org/officeDocument/2006/relationships/image" Target="../media/image9.jpeg"/></Relationships>
</file>

<file path=ppt/slides/_rels/slide2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23.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1.jpeg"/></Relationships>
</file>

<file path=ppt/slides/_rels/slide2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12.png"/></Relationships>
</file>

<file path=ppt/slides/_rels/slide25.xml.rels><?xml version="1.0" encoding="UTF-8" standalone="yes"?>
<Relationships xmlns="http://schemas.openxmlformats.org/package/2006/relationships"><Relationship Id="rId5" Type="http://schemas.openxmlformats.org/officeDocument/2006/relationships/notesSlide" Target="../notesSlides/notesSlide10.xml"/><Relationship Id="rId4" Type="http://schemas.openxmlformats.org/officeDocument/2006/relationships/slideLayout" Target="../slideLayouts/slideLayout4.xml"/><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image" Target="../media/image13.png"/></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2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7.png"/><Relationship Id="rId1" Type="http://schemas.openxmlformats.org/officeDocument/2006/relationships/image" Target="../media/image16.png"/></Relationships>
</file>

<file path=ppt/slides/_rels/slide2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19.png"/><Relationship Id="rId1" Type="http://schemas.openxmlformats.org/officeDocument/2006/relationships/image" Target="../media/image18.png"/></Relationships>
</file>

<file path=ppt/slides/_rels/slide2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0.png"/><Relationship Id="rId1" Type="http://schemas.openxmlformats.org/officeDocument/2006/relationships/image" Target="../media/image1.pn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9.xml"/></Relationships>
</file>

<file path=ppt/slides/_rels/slide30.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2.png"/><Relationship Id="rId1" Type="http://schemas.openxmlformats.org/officeDocument/2006/relationships/image" Target="../media/image21.png"/></Relationships>
</file>

<file path=ppt/slides/_rels/slide3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3.png"/></Relationships>
</file>

<file path=ppt/slides/_rels/slide32.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5.png"/><Relationship Id="rId1" Type="http://schemas.openxmlformats.org/officeDocument/2006/relationships/image" Target="../media/image24.png"/></Relationships>
</file>

<file path=ppt/slides/_rels/slide33.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27.png"/><Relationship Id="rId1" Type="http://schemas.openxmlformats.org/officeDocument/2006/relationships/image" Target="../media/image26.png"/></Relationships>
</file>

<file path=ppt/slides/_rels/slide34.xml.rels><?xml version="1.0" encoding="UTF-8" standalone="yes"?>
<Relationships xmlns="http://schemas.openxmlformats.org/package/2006/relationships"><Relationship Id="rId3" Type="http://schemas.openxmlformats.org/officeDocument/2006/relationships/notesSlide" Target="../notesSlides/notesSlide11.xml"/><Relationship Id="rId2" Type="http://schemas.openxmlformats.org/officeDocument/2006/relationships/slideLayout" Target="../slideLayouts/slideLayout4.xml"/><Relationship Id="rId1" Type="http://schemas.openxmlformats.org/officeDocument/2006/relationships/image" Target="../media/image28.png"/></Relationships>
</file>

<file path=ppt/slides/_rels/slide3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29.jpeg"/></Relationships>
</file>

<file path=ppt/slides/_rels/slide3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0.jpeg"/></Relationships>
</file>

<file path=ppt/slides/_rels/slide37.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1.jpeg"/></Relationships>
</file>

<file path=ppt/slides/_rels/slide38.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2.jpeg"/></Relationships>
</file>

<file path=ppt/slides/_rels/slide39.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3.png"/></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4.xml"/></Relationships>
</file>

<file path=ppt/slides/_rels/slide4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4.png"/></Relationships>
</file>

<file path=ppt/slides/_rels/slide41.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5.png"/></Relationships>
</file>

<file path=ppt/slides/_rels/slide42.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6.png"/></Relationships>
</file>

<file path=ppt/slides/_rels/slide43.xml.rels><?xml version="1.0" encoding="UTF-8" standalone="yes"?>
<Relationships xmlns="http://schemas.openxmlformats.org/package/2006/relationships"><Relationship Id="rId3" Type="http://schemas.openxmlformats.org/officeDocument/2006/relationships/notesSlide" Target="../notesSlides/notesSlide12.xml"/><Relationship Id="rId2" Type="http://schemas.openxmlformats.org/officeDocument/2006/relationships/slideLayout" Target="../slideLayouts/slideLayout4.xml"/><Relationship Id="rId1" Type="http://schemas.openxmlformats.org/officeDocument/2006/relationships/image" Target="../media/image37.png"/></Relationships>
</file>

<file path=ppt/slides/_rels/slide44.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8.png"/></Relationships>
</file>

<file path=ppt/slides/_rels/slide45.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39.png"/></Relationships>
</file>

<file path=ppt/slides/_rels/slide46.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40.png"/></Relationships>
</file>

<file path=ppt/slides/_rels/slide47.xml.rels><?xml version="1.0" encoding="UTF-8" standalone="yes"?>
<Relationships xmlns="http://schemas.openxmlformats.org/package/2006/relationships"><Relationship Id="rId6" Type="http://schemas.openxmlformats.org/officeDocument/2006/relationships/vmlDrawing" Target="../drawings/vmlDrawing1.vml"/><Relationship Id="rId5" Type="http://schemas.openxmlformats.org/officeDocument/2006/relationships/slideLayout" Target="../slideLayouts/slideLayout4.xml"/><Relationship Id="rId4" Type="http://schemas.openxmlformats.org/officeDocument/2006/relationships/image" Target="../media/image42.png"/><Relationship Id="rId3" Type="http://schemas.openxmlformats.org/officeDocument/2006/relationships/oleObject" Target="../embeddings/oleObject2.bin"/><Relationship Id="rId2" Type="http://schemas.openxmlformats.org/officeDocument/2006/relationships/image" Target="../media/image41.png"/><Relationship Id="rId1" Type="http://schemas.openxmlformats.org/officeDocument/2006/relationships/oleObject" Target="../embeddings/oleObject1.bin"/></Relationships>
</file>

<file path=ppt/slides/_rels/slide48.xml.rels><?xml version="1.0" encoding="UTF-8" standalone="yes"?>
<Relationships xmlns="http://schemas.openxmlformats.org/package/2006/relationships"><Relationship Id="rId4" Type="http://schemas.openxmlformats.org/officeDocument/2006/relationships/vmlDrawing" Target="../drawings/vmlDrawing2.vml"/><Relationship Id="rId3" Type="http://schemas.openxmlformats.org/officeDocument/2006/relationships/slideLayout" Target="../slideLayouts/slideLayout4.xml"/><Relationship Id="rId2" Type="http://schemas.openxmlformats.org/officeDocument/2006/relationships/image" Target="../media/image43.png"/><Relationship Id="rId1" Type="http://schemas.openxmlformats.org/officeDocument/2006/relationships/oleObject" Target="../embeddings/oleObject3.bin"/></Relationships>
</file>

<file path=ppt/slides/_rels/slide49.xml.rels><?xml version="1.0" encoding="UTF-8" standalone="yes"?>
<Relationships xmlns="http://schemas.openxmlformats.org/package/2006/relationships"><Relationship Id="rId7" Type="http://schemas.openxmlformats.org/officeDocument/2006/relationships/notesSlide" Target="../notesSlides/notesSlide13.xml"/><Relationship Id="rId6" Type="http://schemas.openxmlformats.org/officeDocument/2006/relationships/vmlDrawing" Target="../drawings/vmlDrawing3.vml"/><Relationship Id="rId5" Type="http://schemas.openxmlformats.org/officeDocument/2006/relationships/slideLayout" Target="../slideLayouts/slideLayout4.xml"/><Relationship Id="rId4" Type="http://schemas.openxmlformats.org/officeDocument/2006/relationships/image" Target="../media/image45.png"/><Relationship Id="rId3" Type="http://schemas.openxmlformats.org/officeDocument/2006/relationships/oleObject" Target="../embeddings/oleObject5.bin"/><Relationship Id="rId2" Type="http://schemas.openxmlformats.org/officeDocument/2006/relationships/image" Target="../media/image44.png"/><Relationship Id="rId1" Type="http://schemas.openxmlformats.org/officeDocument/2006/relationships/oleObject" Target="../embeddings/oleObject4.bin"/></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0.xml.rels><?xml version="1.0" encoding="UTF-8" standalone="yes"?>
<Relationships xmlns="http://schemas.openxmlformats.org/package/2006/relationships"><Relationship Id="rId7" Type="http://schemas.openxmlformats.org/officeDocument/2006/relationships/notesSlide" Target="../notesSlides/notesSlide14.xml"/><Relationship Id="rId6" Type="http://schemas.openxmlformats.org/officeDocument/2006/relationships/vmlDrawing" Target="../drawings/vmlDrawing4.vml"/><Relationship Id="rId5" Type="http://schemas.openxmlformats.org/officeDocument/2006/relationships/slideLayout" Target="../slideLayouts/slideLayout4.xml"/><Relationship Id="rId4" Type="http://schemas.openxmlformats.org/officeDocument/2006/relationships/image" Target="../media/image47.png"/><Relationship Id="rId3" Type="http://schemas.openxmlformats.org/officeDocument/2006/relationships/oleObject" Target="../embeddings/oleObject7.bin"/><Relationship Id="rId2" Type="http://schemas.openxmlformats.org/officeDocument/2006/relationships/image" Target="../media/image46.png"/><Relationship Id="rId1" Type="http://schemas.openxmlformats.org/officeDocument/2006/relationships/oleObject" Target="../embeddings/oleObject6.bin"/></Relationships>
</file>

<file path=ppt/slides/_rels/slide51.xml.rels><?xml version="1.0" encoding="UTF-8" standalone="yes"?>
<Relationships xmlns="http://schemas.openxmlformats.org/package/2006/relationships"><Relationship Id="rId7" Type="http://schemas.openxmlformats.org/officeDocument/2006/relationships/notesSlide" Target="../notesSlides/notesSlide15.xml"/><Relationship Id="rId6" Type="http://schemas.openxmlformats.org/officeDocument/2006/relationships/vmlDrawing" Target="../drawings/vmlDrawing5.vml"/><Relationship Id="rId5" Type="http://schemas.openxmlformats.org/officeDocument/2006/relationships/slideLayout" Target="../slideLayouts/slideLayout4.xml"/><Relationship Id="rId4" Type="http://schemas.openxmlformats.org/officeDocument/2006/relationships/image" Target="../media/image49.png"/><Relationship Id="rId3" Type="http://schemas.openxmlformats.org/officeDocument/2006/relationships/oleObject" Target="../embeddings/oleObject9.bin"/><Relationship Id="rId2" Type="http://schemas.openxmlformats.org/officeDocument/2006/relationships/image" Target="../media/image48.png"/><Relationship Id="rId1" Type="http://schemas.openxmlformats.org/officeDocument/2006/relationships/oleObject" Target="../embeddings/oleObject8.bin"/></Relationships>
</file>

<file path=ppt/slides/_rels/slide52.xml.rels><?xml version="1.0" encoding="UTF-8" standalone="yes"?>
<Relationships xmlns="http://schemas.openxmlformats.org/package/2006/relationships"><Relationship Id="rId7" Type="http://schemas.openxmlformats.org/officeDocument/2006/relationships/notesSlide" Target="../notesSlides/notesSlide16.xml"/><Relationship Id="rId6" Type="http://schemas.openxmlformats.org/officeDocument/2006/relationships/vmlDrawing" Target="../drawings/vmlDrawing6.vml"/><Relationship Id="rId5" Type="http://schemas.openxmlformats.org/officeDocument/2006/relationships/slideLayout" Target="../slideLayouts/slideLayout4.xml"/><Relationship Id="rId4" Type="http://schemas.openxmlformats.org/officeDocument/2006/relationships/image" Target="../media/image51.png"/><Relationship Id="rId3" Type="http://schemas.openxmlformats.org/officeDocument/2006/relationships/oleObject" Target="../embeddings/oleObject11.bin"/><Relationship Id="rId2" Type="http://schemas.openxmlformats.org/officeDocument/2006/relationships/image" Target="../media/image50.wmf"/><Relationship Id="rId1" Type="http://schemas.openxmlformats.org/officeDocument/2006/relationships/oleObject" Target="../embeddings/oleObject10.bin"/></Relationships>
</file>

<file path=ppt/slides/_rels/slide53.xml.rels><?xml version="1.0" encoding="UTF-8" standalone="yes"?>
<Relationships xmlns="http://schemas.openxmlformats.org/package/2006/relationships"><Relationship Id="rId4" Type="http://schemas.openxmlformats.org/officeDocument/2006/relationships/vmlDrawing" Target="../drawings/vmlDrawing7.vml"/><Relationship Id="rId3" Type="http://schemas.openxmlformats.org/officeDocument/2006/relationships/slideLayout" Target="../slideLayouts/slideLayout4.xml"/><Relationship Id="rId2" Type="http://schemas.openxmlformats.org/officeDocument/2006/relationships/image" Target="../media/image52.png"/><Relationship Id="rId1" Type="http://schemas.openxmlformats.org/officeDocument/2006/relationships/oleObject" Target="../embeddings/oleObject12.bin"/></Relationships>
</file>

<file path=ppt/slides/_rels/slide54.xml.rels><?xml version="1.0" encoding="UTF-8" standalone="yes"?>
<Relationships xmlns="http://schemas.openxmlformats.org/package/2006/relationships"><Relationship Id="rId4" Type="http://schemas.openxmlformats.org/officeDocument/2006/relationships/vmlDrawing" Target="../drawings/vmlDrawing8.vml"/><Relationship Id="rId3" Type="http://schemas.openxmlformats.org/officeDocument/2006/relationships/slideLayout" Target="../slideLayouts/slideLayout4.xml"/><Relationship Id="rId2" Type="http://schemas.openxmlformats.org/officeDocument/2006/relationships/image" Target="../media/image53.png"/><Relationship Id="rId1" Type="http://schemas.openxmlformats.org/officeDocument/2006/relationships/oleObject" Target="../embeddings/oleObject13.bin"/></Relationships>
</file>

<file path=ppt/slides/_rels/slide5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4.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4.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65.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5.png"/><Relationship Id="rId1" Type="http://schemas.openxmlformats.org/officeDocument/2006/relationships/image" Target="../media/image54.png"/></Relationships>
</file>

<file path=ppt/slides/_rels/slide66.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7.png"/><Relationship Id="rId1" Type="http://schemas.openxmlformats.org/officeDocument/2006/relationships/image" Target="../media/image56.png"/></Relationships>
</file>

<file path=ppt/slides/_rels/slide67.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59.png"/><Relationship Id="rId1" Type="http://schemas.openxmlformats.org/officeDocument/2006/relationships/image" Target="../media/image58.png"/></Relationships>
</file>

<file path=ppt/slides/_rels/slide68.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1.png"/><Relationship Id="rId1" Type="http://schemas.openxmlformats.org/officeDocument/2006/relationships/image" Target="../media/image60.png"/></Relationships>
</file>

<file path=ppt/slides/_rels/slide69.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3.png"/><Relationship Id="rId1" Type="http://schemas.openxmlformats.org/officeDocument/2006/relationships/image" Target="../media/image62.png"/></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0.xml.rels><?xml version="1.0" encoding="UTF-8" standalone="yes"?>
<Relationships xmlns="http://schemas.openxmlformats.org/package/2006/relationships"><Relationship Id="rId2" Type="http://schemas.openxmlformats.org/officeDocument/2006/relationships/slideLayout" Target="../slideLayouts/slideLayout4.xml"/><Relationship Id="rId1" Type="http://schemas.openxmlformats.org/officeDocument/2006/relationships/image" Target="../media/image64.png"/></Relationships>
</file>

<file path=ppt/slides/_rels/slide71.xml.rels><?xml version="1.0" encoding="UTF-8" standalone="yes"?>
<Relationships xmlns="http://schemas.openxmlformats.org/package/2006/relationships"><Relationship Id="rId3" Type="http://schemas.openxmlformats.org/officeDocument/2006/relationships/slideLayout" Target="../slideLayouts/slideLayout4.xml"/><Relationship Id="rId2" Type="http://schemas.openxmlformats.org/officeDocument/2006/relationships/image" Target="../media/image66.png"/><Relationship Id="rId1" Type="http://schemas.openxmlformats.org/officeDocument/2006/relationships/image" Target="../media/image65.png"/></Relationships>
</file>

<file path=ppt/slides/_rels/slide72.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3.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4.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7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Shape 87"/>
        <p:cNvGrpSpPr/>
        <p:nvPr/>
      </p:nvGrpSpPr>
      <p:grpSpPr>
        <a:xfrm>
          <a:off x="0" y="0"/>
          <a:ext cx="0" cy="0"/>
          <a:chOff x="0" y="0"/>
          <a:chExt cx="0" cy="0"/>
        </a:xfrm>
      </p:grpSpPr>
      <p:sp>
        <p:nvSpPr>
          <p:cNvPr id="88" name="Google Shape;88;p12"/>
          <p:cNvSpPr txBox="1">
            <a:spLocks noGrp="1"/>
          </p:cNvSpPr>
          <p:nvPr>
            <p:ph type="ctrTitle"/>
          </p:nvPr>
        </p:nvSpPr>
        <p:spPr>
          <a:xfrm>
            <a:off x="248920" y="2692400"/>
            <a:ext cx="8488045" cy="1751965"/>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r>
              <a:rPr sz="2800" b="1" kern="1200">
                <a:solidFill>
                  <a:schemeClr val="bg2">
                    <a:lumMod val="50000"/>
                  </a:schemeClr>
                </a:solidFill>
                <a:latin typeface="Times New Roman" panose="02020603050405020304"/>
                <a:sym typeface="+mn-ea"/>
              </a:rPr>
              <a:t>CLASSIFICATIONS OF</a:t>
            </a:r>
            <a:r>
              <a:rPr lang="en-US" sz="2800" b="1" kern="1200">
                <a:solidFill>
                  <a:schemeClr val="bg2">
                    <a:lumMod val="50000"/>
                  </a:schemeClr>
                </a:solidFill>
                <a:latin typeface="Times New Roman" panose="02020603050405020304"/>
                <a:sym typeface="+mn-ea"/>
              </a:rPr>
              <a:t>  </a:t>
            </a:r>
            <a:r>
              <a:rPr sz="2800" b="1" kern="1200">
                <a:solidFill>
                  <a:schemeClr val="bg2">
                    <a:lumMod val="50000"/>
                  </a:schemeClr>
                </a:solidFill>
                <a:latin typeface="Times New Roman" panose="02020603050405020304"/>
                <a:sym typeface="+mn-ea"/>
              </a:rPr>
              <a:t>PARTIALLY</a:t>
            </a:r>
            <a:r>
              <a:rPr lang="en-US" sz="2800" b="1" kern="1200">
                <a:solidFill>
                  <a:schemeClr val="bg2">
                    <a:lumMod val="50000"/>
                  </a:schemeClr>
                </a:solidFill>
                <a:latin typeface="Times New Roman" panose="02020603050405020304"/>
                <a:sym typeface="+mn-ea"/>
              </a:rPr>
              <a:t>  </a:t>
            </a:r>
            <a:r>
              <a:rPr sz="2800" b="1" kern="1200">
                <a:solidFill>
                  <a:schemeClr val="bg2">
                    <a:lumMod val="50000"/>
                  </a:schemeClr>
                </a:solidFill>
                <a:latin typeface="Times New Roman" panose="02020603050405020304"/>
                <a:sym typeface="+mn-ea"/>
              </a:rPr>
              <a:t>EDENTULOUS ARCHES</a:t>
            </a:r>
            <a:endParaRPr lang="en-GB" sz="2800" b="1" kern="1200">
              <a:solidFill>
                <a:schemeClr val="bg2">
                  <a:lumMod val="50000"/>
                </a:schemeClr>
              </a:solidFill>
              <a:latin typeface="Times New Roman" panose="02020603050405020304"/>
              <a:sym typeface="+mn-ea"/>
            </a:endParaRPr>
          </a:p>
        </p:txBody>
      </p:sp>
    </p:spTree>
  </p:cSld>
  <p:clrMapOvr>
    <a:masterClrMapping/>
  </p:clrMapOvr>
  <p:transition>
    <p:fade thruBlk="1"/>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475360" y="124073"/>
            <a:ext cx="6462600" cy="857400"/>
          </a:xfrm>
        </p:spPr>
        <p:txBody>
          <a:bodyPr/>
          <a:lstStyle/>
          <a:p>
            <a:r>
              <a:rPr lang="en-US" b="1">
                <a:solidFill>
                  <a:schemeClr val="bg2">
                    <a:lumMod val="75000"/>
                  </a:schemeClr>
                </a:solidFill>
                <a:sym typeface="+mn-ea"/>
              </a:rPr>
              <a:t>          </a:t>
            </a:r>
            <a:r>
              <a:rPr u="sng">
                <a:solidFill>
                  <a:schemeClr val="bg2">
                    <a:lumMod val="75000"/>
                  </a:schemeClr>
                </a:solidFill>
                <a:sym typeface="+mn-ea"/>
              </a:rPr>
              <a:t>CUMMER IN 1920</a:t>
            </a:r>
            <a:endParaRPr lang="en-US" u="sng">
              <a:solidFill>
                <a:schemeClr val="bg2">
                  <a:lumMod val="75000"/>
                </a:schemeClr>
              </a:solidFill>
              <a:sym typeface="+mn-ea"/>
            </a:endParaRPr>
          </a:p>
        </p:txBody>
      </p:sp>
      <p:sp>
        <p:nvSpPr>
          <p:cNvPr id="3" name="Text Placeholder 2"/>
          <p:cNvSpPr>
            <a:spLocks noGrp="1"/>
          </p:cNvSpPr>
          <p:nvPr>
            <p:ph type="body" idx="1"/>
          </p:nvPr>
        </p:nvSpPr>
        <p:spPr>
          <a:xfrm>
            <a:off x="893445" y="1157605"/>
            <a:ext cx="7480300" cy="3768090"/>
          </a:xfrm>
        </p:spPr>
        <p:txBody>
          <a:bodyPr/>
          <a:lstStyle/>
          <a:p>
            <a:r>
              <a:rPr>
                <a:solidFill>
                  <a:schemeClr val="bg2">
                    <a:lumMod val="75000"/>
                  </a:schemeClr>
                </a:solidFill>
                <a:sym typeface="+mn-ea"/>
              </a:rPr>
              <a:t>He classified partial dentures into four types </a:t>
            </a:r>
            <a:r>
              <a:rPr>
                <a:solidFill>
                  <a:srgbClr val="FF0000"/>
                </a:solidFill>
                <a:sym typeface="+mn-ea"/>
              </a:rPr>
              <a:t>depending on the position of the retainers.</a:t>
            </a:r>
            <a:endParaRPr>
              <a:solidFill>
                <a:srgbClr val="FF0000"/>
              </a:solidFill>
            </a:endParaRPr>
          </a:p>
          <a:p>
            <a:endParaRPr>
              <a:solidFill>
                <a:srgbClr val="FFFF00"/>
              </a:solidFill>
            </a:endParaRPr>
          </a:p>
          <a:p>
            <a:pPr marL="114300" indent="0">
              <a:buNone/>
            </a:pPr>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a:solidFill>
                  <a:srgbClr val="FFFF00"/>
                </a:solidFill>
                <a:sym typeface="+mn-ea"/>
              </a:rPr>
              <a:t>.</a:t>
            </a:r>
            <a:r>
              <a:rPr lang="en-US">
                <a:solidFill>
                  <a:srgbClr val="FF0000"/>
                </a:solidFill>
                <a:sym typeface="+mn-ea"/>
              </a:rPr>
              <a:t>TYPE 1</a:t>
            </a:r>
            <a:endParaRPr lang="en-US">
              <a:solidFill>
                <a:srgbClr val="FF0000"/>
              </a:solidFill>
              <a:sym typeface="+mn-ea"/>
            </a:endParaRP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8" name="Shape 63492"/>
          <p:cNvPicPr>
            <a:picLocks noGrp="1" noChangeAspect="1" noChangeArrowheads="1"/>
          </p:cNvPicPr>
          <p:nvPr/>
        </p:nvPicPr>
        <p:blipFill>
          <a:blip r:embed="rId1"/>
          <a:srcRect b="10417"/>
          <a:stretch>
            <a:fillRect/>
          </a:stretch>
        </p:blipFill>
        <p:spPr>
          <a:xfrm>
            <a:off x="3194685" y="1373505"/>
            <a:ext cx="3352800" cy="2590800"/>
          </a:xfrm>
          <a:prstGeom prst="rect">
            <a:avLst/>
          </a:prstGeom>
          <a:noFill/>
          <a:ln w="38100" cap="sq">
            <a:solidFill>
              <a:srgbClr val="000000"/>
            </a:solidFill>
          </a:ln>
          <a:effectLst>
            <a:outerShdw blurRad="50800" dist="38100" dir="2700000" algn="tl" rotWithShape="0">
              <a:srgbClr val="000000">
                <a:alpha val="43000"/>
              </a:srgbClr>
            </a:outerShdw>
          </a:effectLst>
        </p:spPr>
      </p:pic>
      <p:cxnSp>
        <p:nvCxnSpPr>
          <p:cNvPr id="5" name="Straight Connector 4"/>
          <p:cNvCxnSpPr/>
          <p:nvPr/>
        </p:nvCxnSpPr>
        <p:spPr>
          <a:xfrm flipV="1">
            <a:off x="3689985" y="2425700"/>
            <a:ext cx="2362200" cy="1447800"/>
          </a:xfrm>
          <a:prstGeom prst="line">
            <a:avLst/>
          </a:prstGeom>
          <a:ln>
            <a:solidFill>
              <a:schemeClr val="tx1"/>
            </a:solidFill>
          </a:ln>
        </p:spPr>
        <p:style>
          <a:lnRef idx="1">
            <a:schemeClr val="accent1"/>
          </a:lnRef>
          <a:fillRef idx="0">
            <a:schemeClr val="accent1"/>
          </a:fillRef>
          <a:effectRef idx="0">
            <a:schemeClr val="accent1"/>
          </a:effectRef>
          <a:fontRef idx="minor">
            <a:schemeClr val="tx1"/>
          </a:fontRef>
        </p:style>
      </p:cxnSp>
      <p:cxnSp>
        <p:nvCxnSpPr>
          <p:cNvPr id="17" name="Straight Arrow Connector 16"/>
          <p:cNvCxnSpPr/>
          <p:nvPr/>
        </p:nvCxnSpPr>
        <p:spPr>
          <a:xfrm flipH="1" flipV="1">
            <a:off x="4124960" y="2193290"/>
            <a:ext cx="828040" cy="894715"/>
          </a:xfrm>
          <a:prstGeom prst="straightConnector1">
            <a:avLst/>
          </a:prstGeom>
          <a:ln>
            <a:solidFill>
              <a:schemeClr val="tx1"/>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transition>
    <p:fade thruBlk="1"/>
  </p:transition>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rPr>
              <a:t>Type 2</a:t>
            </a:r>
            <a:endParaRPr lang="en-US">
              <a:solidFill>
                <a:srgbClr val="FF0000"/>
              </a:solidFill>
            </a:endParaRP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5" name="Shape 15363"/>
          <p:cNvPicPr>
            <a:picLocks noGrp="1" noChangeAspect="1" noChangeArrowheads="1"/>
          </p:cNvPicPr>
          <p:nvPr/>
        </p:nvPicPr>
        <p:blipFill>
          <a:blip r:embed="rId1">
            <a:lum bright="20001" contrast="30000"/>
          </a:blip>
          <a:srcRect l="6936" t="3721" r="14418" b="13846"/>
          <a:stretch>
            <a:fillRect/>
          </a:stretch>
        </p:blipFill>
        <p:spPr>
          <a:xfrm>
            <a:off x="2895600" y="1545590"/>
            <a:ext cx="3352800" cy="2682875"/>
          </a:xfrm>
          <a:prstGeom prst="rect">
            <a:avLst/>
          </a:prstGeom>
          <a:noFill/>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rPr>
              <a:t>Type 3</a:t>
            </a:r>
            <a:endParaRPr lang="en-US">
              <a:solidFill>
                <a:srgbClr val="FF0000"/>
              </a:solidFill>
            </a:endParaRP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16388" name="Shape 16387"/>
          <p:cNvPicPr>
            <a:picLocks noGrp="1" noChangeAspect="1" noChangeArrowheads="1"/>
          </p:cNvPicPr>
          <p:nvPr/>
        </p:nvPicPr>
        <p:blipFill>
          <a:blip r:embed="rId1">
            <a:lum bright="12000" contrast="30000"/>
          </a:blip>
          <a:srcRect t="1738" r="3614" b="14813"/>
          <a:stretch>
            <a:fillRect/>
          </a:stretch>
        </p:blipFill>
        <p:spPr>
          <a:xfrm>
            <a:off x="2523490" y="1463040"/>
            <a:ext cx="3810000" cy="2590800"/>
          </a:xfrm>
          <a:prstGeom prst="rect">
            <a:avLst/>
          </a:prstGeom>
          <a:noFill/>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rgbClr val="FF0000"/>
                </a:solidFill>
              </a:rPr>
              <a:t>Type 4</a:t>
            </a:r>
            <a:endParaRPr lang="en-US">
              <a:solidFill>
                <a:srgbClr val="FF0000"/>
              </a:solidFill>
            </a:endParaRP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17412" name="Shape 17411"/>
          <p:cNvPicPr>
            <a:picLocks noGrp="1" noChangeAspect="1" noChangeArrowheads="1"/>
          </p:cNvPicPr>
          <p:nvPr/>
        </p:nvPicPr>
        <p:blipFill>
          <a:blip r:embed="rId1">
            <a:lum bright="12000" contrast="36000"/>
          </a:blip>
          <a:srcRect r="9664" b="19744"/>
          <a:stretch>
            <a:fillRect/>
          </a:stretch>
        </p:blipFill>
        <p:spPr>
          <a:xfrm>
            <a:off x="2678430" y="1373505"/>
            <a:ext cx="3430588" cy="2730500"/>
          </a:xfrm>
          <a:prstGeom prst="rect">
            <a:avLst/>
          </a:prstGeom>
          <a:noFill/>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9095" y="349250"/>
            <a:ext cx="8164195" cy="4478655"/>
          </a:xfrm>
        </p:spPr>
        <p:txBody>
          <a:bodyPr/>
          <a:lstStyle/>
          <a:p>
            <a:r>
              <a:rPr>
                <a:solidFill>
                  <a:schemeClr val="tx1">
                    <a:lumMod val="75000"/>
                  </a:schemeClr>
                </a:solidFill>
                <a:sym typeface="+mn-ea"/>
              </a:rPr>
              <a:t>Class2- Unilateral free end saddle.</a:t>
            </a:r>
            <a:endParaRPr>
              <a:solidFill>
                <a:schemeClr val="tx1">
                  <a:lumMod val="75000"/>
                </a:schemeClr>
              </a:solidFill>
            </a:endParaRPr>
          </a:p>
          <a:p>
            <a:pPr marL="114300" indent="0">
              <a:buNone/>
            </a:pPr>
            <a:endParaRPr lang="en-US">
              <a:solidFill>
                <a:schemeClr val="tx1">
                  <a:lumMod val="75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8195" name="Rectangle 8194"/>
          <p:cNvPicPr>
            <a:picLocks noChangeAspect="1" noChangeArrowheads="1"/>
          </p:cNvPicPr>
          <p:nvPr/>
        </p:nvPicPr>
        <p:blipFill>
          <a:blip r:embed="rId1"/>
          <a:srcRect/>
          <a:stretch>
            <a:fillRect/>
          </a:stretch>
        </p:blipFill>
        <p:spPr bwMode="auto">
          <a:xfrm>
            <a:off x="2583815" y="1593850"/>
            <a:ext cx="3157220" cy="260794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893445" y="554990"/>
            <a:ext cx="6462395" cy="625475"/>
          </a:xfrm>
        </p:spPr>
        <p:txBody>
          <a:bodyPr/>
          <a:lstStyle/>
          <a:p>
            <a:r>
              <a:rPr lang="en-US" b="1">
                <a:solidFill>
                  <a:schemeClr val="tx1">
                    <a:lumMod val="75000"/>
                  </a:schemeClr>
                </a:solidFill>
                <a:sym typeface="+mn-ea"/>
              </a:rPr>
              <a:t>         </a:t>
            </a:r>
            <a:br>
              <a:rPr lang="en-US" b="1">
                <a:solidFill>
                  <a:schemeClr val="tx1">
                    <a:lumMod val="75000"/>
                  </a:schemeClr>
                </a:solidFill>
                <a:sym typeface="+mn-ea"/>
              </a:rPr>
            </a:br>
            <a:br>
              <a:rPr lang="en-US" b="1">
                <a:solidFill>
                  <a:schemeClr val="tx1">
                    <a:lumMod val="75000"/>
                  </a:schemeClr>
                </a:solidFill>
                <a:sym typeface="+mn-ea"/>
              </a:rPr>
            </a:br>
            <a:br>
              <a:rPr lang="en-US" b="1">
                <a:solidFill>
                  <a:schemeClr val="tx1">
                    <a:lumMod val="75000"/>
                  </a:schemeClr>
                </a:solidFill>
                <a:sym typeface="+mn-ea"/>
              </a:rPr>
            </a:br>
            <a:r>
              <a:rPr lang="en-US" b="1">
                <a:solidFill>
                  <a:schemeClr val="accent3">
                    <a:lumMod val="75000"/>
                  </a:schemeClr>
                </a:solidFill>
                <a:sym typeface="+mn-ea"/>
              </a:rPr>
              <a:t>         </a:t>
            </a:r>
            <a:r>
              <a:rPr lang="en-US">
                <a:solidFill>
                  <a:schemeClr val="accent3">
                    <a:lumMod val="75000"/>
                  </a:schemeClr>
                </a:solidFill>
                <a:sym typeface="+mn-ea"/>
              </a:rPr>
              <a:t>       </a:t>
            </a:r>
            <a:r>
              <a:rPr b="1" u="sng">
                <a:solidFill>
                  <a:schemeClr val="accent3">
                    <a:lumMod val="75000"/>
                  </a:schemeClr>
                </a:solidFill>
                <a:sym typeface="+mn-ea"/>
              </a:rPr>
              <a:t>KENNEDY IN 1923</a:t>
            </a:r>
            <a:br>
              <a:rPr b="1">
                <a:solidFill>
                  <a:srgbClr val="FF66FF"/>
                </a:solidFill>
                <a:sym typeface="+mn-ea"/>
              </a:rPr>
            </a:br>
            <a:endParaRPr lang="en-US"/>
          </a:p>
        </p:txBody>
      </p:sp>
      <p:sp>
        <p:nvSpPr>
          <p:cNvPr id="3" name="Text Placeholder 2"/>
          <p:cNvSpPr>
            <a:spLocks noGrp="1"/>
          </p:cNvSpPr>
          <p:nvPr>
            <p:ph type="body" idx="1"/>
          </p:nvPr>
        </p:nvSpPr>
        <p:spPr>
          <a:xfrm>
            <a:off x="639445" y="793750"/>
            <a:ext cx="8010525" cy="4131945"/>
          </a:xfrm>
        </p:spPr>
        <p:txBody>
          <a:bodyPr/>
          <a:lstStyle/>
          <a:p>
            <a:r>
              <a:rPr>
                <a:solidFill>
                  <a:schemeClr val="tx1">
                    <a:lumMod val="75000"/>
                  </a:schemeClr>
                </a:solidFill>
                <a:sym typeface="+mn-ea"/>
              </a:rPr>
              <a:t>Class1- Bilateral free end saddles.</a:t>
            </a:r>
            <a:endParaRPr>
              <a:solidFill>
                <a:schemeClr val="tx1">
                  <a:lumMod val="75000"/>
                </a:schemeClr>
              </a:solidFill>
            </a:endParaRPr>
          </a:p>
          <a:p>
            <a:pPr marL="114300" indent="0">
              <a:buNone/>
            </a:pPr>
            <a:endParaRPr lang="en-US">
              <a:solidFill>
                <a:schemeClr val="tx1">
                  <a:lumMod val="75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21523" name="Rectangle 21522"/>
          <p:cNvPicPr>
            <a:picLocks noChangeAspect="1" noChangeArrowheads="1"/>
          </p:cNvPicPr>
          <p:nvPr/>
        </p:nvPicPr>
        <p:blipFill>
          <a:blip r:embed="rId1"/>
          <a:srcRect/>
          <a:stretch>
            <a:fillRect/>
          </a:stretch>
        </p:blipFill>
        <p:spPr bwMode="auto">
          <a:xfrm>
            <a:off x="2872105" y="1751965"/>
            <a:ext cx="2952750" cy="253365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98220" y="958215"/>
            <a:ext cx="7644765" cy="857250"/>
          </a:xfrm>
        </p:spPr>
        <p:txBody>
          <a:bodyPr/>
          <a:p>
            <a:r>
              <a:rPr lang="en-US" sz="2400">
                <a:solidFill>
                  <a:schemeClr val="bg2">
                    <a:lumMod val="75000"/>
                  </a:schemeClr>
                </a:solidFill>
              </a:rPr>
              <a:t>class 3-</a:t>
            </a:r>
            <a:r>
              <a:rPr lang="en-US" sz="2400">
                <a:solidFill>
                  <a:schemeClr val="bg2">
                    <a:lumMod val="75000"/>
                  </a:schemeClr>
                </a:solidFill>
                <a:sym typeface="+mn-ea"/>
              </a:rPr>
              <a:t>Unilateral bounded saddle.</a:t>
            </a:r>
            <a:br>
              <a:rPr lang="en-US" sz="2400">
                <a:solidFill>
                  <a:srgbClr val="FFFF00"/>
                </a:solidFill>
              </a:rPr>
            </a:br>
            <a:endParaRPr lang="en-US" sz="2400"/>
          </a:p>
        </p:txBody>
      </p:sp>
      <p:sp>
        <p:nvSpPr>
          <p:cNvPr id="3" name="Text Placeholder 2"/>
          <p:cNvSpPr>
            <a:spLocks noGrp="1"/>
          </p:cNvSpPr>
          <p:nvPr>
            <p:ph type="body" idx="1"/>
          </p:nvPr>
        </p:nvSpPr>
        <p:spPr/>
        <p:txBody>
          <a:bodyPr/>
          <a:p>
            <a:endParaRPr lang="en-US"/>
          </a:p>
        </p:txBody>
      </p:sp>
      <p:sp>
        <p:nvSpPr>
          <p:cNvPr id="4" name="Slide Number Placeholder 3"/>
          <p:cNvSpPr>
            <a:spLocks noGrp="1"/>
          </p:cNvSpPr>
          <p:nvPr>
            <p:ph type="sldNum" idx="12"/>
          </p:nvPr>
        </p:nvSpPr>
        <p:spPr/>
        <p:txBody>
          <a:bodyPr/>
          <a:p>
            <a:pPr marL="0" lvl="0" indent="0" algn="r" rtl="0">
              <a:spcBef>
                <a:spcPts val="0"/>
              </a:spcBef>
              <a:spcAft>
                <a:spcPts val="0"/>
              </a:spcAft>
              <a:buNone/>
            </a:pPr>
            <a:fld id="{00000000-1234-1234-1234-123412341234}" type="slidenum">
              <a:rPr lang="en-GB"/>
            </a:fld>
            <a:endParaRPr lang="en-GB"/>
          </a:p>
        </p:txBody>
      </p:sp>
      <p:pic>
        <p:nvPicPr>
          <p:cNvPr id="5133" name="Rectangle 5132"/>
          <p:cNvPicPr>
            <a:picLocks noChangeAspect="1" noChangeArrowheads="1"/>
          </p:cNvPicPr>
          <p:nvPr/>
        </p:nvPicPr>
        <p:blipFill>
          <a:blip r:embed="rId1"/>
          <a:srcRect/>
          <a:stretch>
            <a:fillRect/>
          </a:stretch>
        </p:blipFill>
        <p:spPr bwMode="auto">
          <a:xfrm>
            <a:off x="2851150" y="1797685"/>
            <a:ext cx="2719070" cy="236664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1206755" y="740658"/>
            <a:ext cx="6462600" cy="857400"/>
          </a:xfrm>
        </p:spPr>
        <p:txBody>
          <a:bodyPr/>
          <a:p>
            <a:r>
              <a:rPr lang="en-US" sz="2400">
                <a:solidFill>
                  <a:schemeClr val="bg2">
                    <a:lumMod val="75000"/>
                  </a:schemeClr>
                </a:solidFill>
                <a:sym typeface="+mn-ea"/>
              </a:rPr>
              <a:t>Class4- Single bounded saddle anterior to abutment teeth.</a:t>
            </a:r>
            <a:br>
              <a:rPr lang="en-US">
                <a:solidFill>
                  <a:srgbClr val="FFFF00"/>
                </a:solidFill>
              </a:rPr>
            </a:br>
            <a:endParaRPr lang="en-US"/>
          </a:p>
        </p:txBody>
      </p:sp>
      <p:sp>
        <p:nvSpPr>
          <p:cNvPr id="3" name="Text Placeholder 2"/>
          <p:cNvSpPr>
            <a:spLocks noGrp="1"/>
          </p:cNvSpPr>
          <p:nvPr>
            <p:ph type="body" idx="1"/>
          </p:nvPr>
        </p:nvSpPr>
        <p:spPr/>
        <p:txBody>
          <a:bodyPr/>
          <a:p>
            <a:endParaRPr lang="en-US"/>
          </a:p>
        </p:txBody>
      </p:sp>
      <p:sp>
        <p:nvSpPr>
          <p:cNvPr id="4" name="Slide Number Placeholder 3"/>
          <p:cNvSpPr>
            <a:spLocks noGrp="1"/>
          </p:cNvSpPr>
          <p:nvPr>
            <p:ph type="sldNum" idx="12"/>
          </p:nvPr>
        </p:nvSpPr>
        <p:spPr/>
        <p:txBody>
          <a:bodyPr/>
          <a:p>
            <a:pPr marL="0" lvl="0" indent="0" algn="r" rtl="0">
              <a:spcBef>
                <a:spcPts val="0"/>
              </a:spcBef>
              <a:spcAft>
                <a:spcPts val="0"/>
              </a:spcAft>
              <a:buNone/>
            </a:pPr>
            <a:fld id="{00000000-1234-1234-1234-123412341234}" type="slidenum">
              <a:rPr lang="en-GB"/>
            </a:fld>
            <a:endParaRPr lang="en-GB"/>
          </a:p>
        </p:txBody>
      </p:sp>
      <p:pic>
        <p:nvPicPr>
          <p:cNvPr id="10243" name="Rectangle 10242"/>
          <p:cNvPicPr>
            <a:picLocks noChangeAspect="1" noChangeArrowheads="1"/>
          </p:cNvPicPr>
          <p:nvPr/>
        </p:nvPicPr>
        <p:blipFill>
          <a:blip r:embed="rId1"/>
          <a:srcRect/>
          <a:stretch>
            <a:fillRect/>
          </a:stretch>
        </p:blipFill>
        <p:spPr bwMode="auto">
          <a:xfrm>
            <a:off x="3018155" y="1685925"/>
            <a:ext cx="3107690" cy="249491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1205230" y="123825"/>
            <a:ext cx="7275195" cy="857250"/>
          </a:xfrm>
        </p:spPr>
        <p:txBody>
          <a:bodyPr/>
          <a:lstStyle/>
          <a:p>
            <a:r>
              <a:rPr lang="en-US" u="sng">
                <a:solidFill>
                  <a:schemeClr val="accent3">
                    <a:lumMod val="75000"/>
                  </a:schemeClr>
                </a:solidFill>
              </a:rPr>
              <a:t>Applegate-Kennedy Classification</a:t>
            </a:r>
            <a:endParaRPr lang="en-US" u="sng">
              <a:solidFill>
                <a:schemeClr val="accent3">
                  <a:lumMod val="75000"/>
                </a:schemeClr>
              </a:solidFill>
            </a:endParaRPr>
          </a:p>
        </p:txBody>
      </p:sp>
      <p:sp>
        <p:nvSpPr>
          <p:cNvPr id="4" name="Text Placeholder 3"/>
          <p:cNvSpPr>
            <a:spLocks noGrp="1"/>
          </p:cNvSpPr>
          <p:nvPr>
            <p:ph type="body" idx="1"/>
          </p:nvPr>
        </p:nvSpPr>
        <p:spPr>
          <a:xfrm>
            <a:off x="494665" y="1195070"/>
            <a:ext cx="8082915" cy="3730625"/>
          </a:xfrm>
        </p:spPr>
        <p:txBody>
          <a:bodyPr/>
          <a:lstStyle/>
          <a:p>
            <a:pPr eaLnBrk="1" hangingPunct="1">
              <a:buClrTx/>
              <a:buSzTx/>
            </a:pPr>
            <a:r>
              <a:rPr kern="1200" dirty="0">
                <a:solidFill>
                  <a:schemeClr val="bg2">
                    <a:lumMod val="75000"/>
                  </a:schemeClr>
                </a:solidFill>
                <a:latin typeface="Times New Roman" panose="02020603050405020304" pitchFamily="18" charset="0"/>
                <a:ea typeface="+mn-ea"/>
                <a:cs typeface="Times New Roman" panose="02020603050405020304" pitchFamily="18" charset="0"/>
                <a:sym typeface="+mn-ea"/>
              </a:rPr>
              <a:t>Classified partially edentulous arches based on kennedys classification.</a:t>
            </a:r>
            <a:endParaRPr kern="1200" dirty="0">
              <a:solidFill>
                <a:schemeClr val="bg2">
                  <a:lumMod val="75000"/>
                </a:schemeClr>
              </a:solidFill>
              <a:latin typeface="Times New Roman" panose="02020603050405020304" pitchFamily="18" charset="0"/>
              <a:ea typeface="+mn-ea"/>
              <a:cs typeface="Times New Roman" panose="02020603050405020304" pitchFamily="18" charset="0"/>
            </a:endParaRPr>
          </a:p>
          <a:p>
            <a:pPr eaLnBrk="1" hangingPunct="1">
              <a:buClrTx/>
              <a:buSzTx/>
            </a:pPr>
            <a:r>
              <a:rPr lang="en-US" kern="1200" dirty="0">
                <a:solidFill>
                  <a:schemeClr val="bg2">
                    <a:lumMod val="75000"/>
                  </a:schemeClr>
                </a:solidFill>
                <a:latin typeface="Times New Roman" panose="02020603050405020304" pitchFamily="18" charset="0"/>
                <a:ea typeface="+mn-ea"/>
                <a:cs typeface="Times New Roman" panose="02020603050405020304" pitchFamily="18" charset="0"/>
                <a:sym typeface="+mn-ea"/>
              </a:rPr>
              <a:t>If ant a</a:t>
            </a:r>
            <a:r>
              <a:rPr kern="1200" dirty="0">
                <a:solidFill>
                  <a:schemeClr val="bg2">
                    <a:lumMod val="75000"/>
                  </a:schemeClr>
                </a:solidFill>
                <a:latin typeface="Times New Roman" panose="02020603050405020304" pitchFamily="18" charset="0"/>
                <a:ea typeface="+mn-ea"/>
                <a:cs typeface="Times New Roman" panose="02020603050405020304" pitchFamily="18" charset="0"/>
                <a:sym typeface="+mn-ea"/>
              </a:rPr>
              <a:t>ny teeth require extraction it should be done prior to classification. </a:t>
            </a:r>
            <a:endParaRPr kern="1200" dirty="0">
              <a:solidFill>
                <a:schemeClr val="bg2">
                  <a:lumMod val="75000"/>
                </a:schemeClr>
              </a:solidFill>
              <a:latin typeface="Times New Roman" panose="02020603050405020304" pitchFamily="18" charset="0"/>
              <a:ea typeface="+mn-ea"/>
              <a:cs typeface="Times New Roman" panose="02020603050405020304" pitchFamily="18" charset="0"/>
            </a:endParaRPr>
          </a:p>
          <a:p>
            <a:endParaRPr lang="en-US" kern="1200" dirty="0">
              <a:solidFill>
                <a:schemeClr val="bg2">
                  <a:lumMod val="75000"/>
                </a:schemeClr>
              </a:solidFill>
              <a:latin typeface="Times New Roman" panose="02020603050405020304" pitchFamily="18" charset="0"/>
              <a:ea typeface="+mn-ea"/>
              <a:cs typeface="Times New Roman" panose="02020603050405020304" pitchFamily="18" charset="0"/>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Shape 92"/>
        <p:cNvGrpSpPr/>
        <p:nvPr/>
      </p:nvGrpSpPr>
      <p:grpSpPr>
        <a:xfrm>
          <a:off x="0" y="0"/>
          <a:ext cx="0" cy="0"/>
          <a:chOff x="0" y="0"/>
          <a:chExt cx="0" cy="0"/>
        </a:xfrm>
      </p:grpSpPr>
      <p:sp>
        <p:nvSpPr>
          <p:cNvPr id="93" name="Google Shape;93;p13"/>
          <p:cNvSpPr txBox="1">
            <a:spLocks noGrp="1"/>
          </p:cNvSpPr>
          <p:nvPr>
            <p:ph type="title"/>
          </p:nvPr>
        </p:nvSpPr>
        <p:spPr>
          <a:xfrm>
            <a:off x="611760" y="195828"/>
            <a:ext cx="7628100" cy="8574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GB" u="sng" dirty="0">
                <a:solidFill>
                  <a:schemeClr val="accent3">
                    <a:lumMod val="75000"/>
                  </a:schemeClr>
                </a:solidFill>
              </a:rPr>
              <a:t>CONTENTS</a:t>
            </a:r>
            <a:endParaRPr lang="en-US" altLang="en-GB" dirty="0">
              <a:solidFill>
                <a:schemeClr val="bg2">
                  <a:lumMod val="50000"/>
                </a:schemeClr>
              </a:solidFill>
            </a:endParaRPr>
          </a:p>
        </p:txBody>
      </p:sp>
      <p:sp>
        <p:nvSpPr>
          <p:cNvPr id="94" name="Google Shape;94;p13"/>
          <p:cNvSpPr txBox="1"/>
          <p:nvPr/>
        </p:nvSpPr>
        <p:spPr>
          <a:xfrm>
            <a:off x="518160" y="1104265"/>
            <a:ext cx="8056880" cy="3556635"/>
          </a:xfrm>
          <a:prstGeom prst="rect">
            <a:avLst/>
          </a:prstGeom>
          <a:noFill/>
          <a:ln>
            <a:noFill/>
          </a:ln>
        </p:spPr>
        <p:txBody>
          <a:bodyPr spcFirstLastPara="1" wrap="square" lIns="91425" tIns="91425" rIns="91425" bIns="91425" anchor="t" anchorCtr="0">
            <a:noAutofit/>
          </a:bodyPr>
          <a:lstStyle/>
          <a:p>
            <a:pPr marL="342900" lvl="0" indent="-342900" algn="l" rtl="0">
              <a:lnSpc>
                <a:spcPct val="90000"/>
              </a:lnSpc>
              <a:spcBef>
                <a:spcPts val="600"/>
              </a:spcBef>
              <a:spcAft>
                <a:spcPts val="0"/>
              </a:spcAft>
              <a:buClr>
                <a:schemeClr val="dk1"/>
              </a:buClr>
              <a:buSzPts val="1100"/>
              <a:buFont typeface="Wingdings" panose="05000000000000000000" charset="0"/>
              <a:buChar char="Ø"/>
            </a:pPr>
            <a:r>
              <a:rPr sz="2000" dirty="0">
                <a:solidFill>
                  <a:schemeClr val="bg2">
                    <a:lumMod val="50000"/>
                  </a:schemeClr>
                </a:solidFill>
                <a:latin typeface="Lato" panose="020F0502020204030203"/>
                <a:ea typeface="Lato" panose="020F0502020204030203"/>
                <a:cs typeface="Lato" panose="020F0502020204030203"/>
                <a:sym typeface="Lato" panose="020F0502020204030203"/>
              </a:rPr>
              <a:t>Introduction</a:t>
            </a:r>
            <a:endParaRPr sz="2000" dirty="0">
              <a:solidFill>
                <a:schemeClr val="bg2">
                  <a:lumMod val="50000"/>
                </a:schemeClr>
              </a:solidFill>
              <a:latin typeface="Lato" panose="020F0502020204030203"/>
              <a:ea typeface="Lato" panose="020F0502020204030203"/>
              <a:cs typeface="Lato" panose="020F0502020204030203"/>
              <a:sym typeface="Lato" panose="020F0502020204030203"/>
            </a:endParaRPr>
          </a:p>
          <a:p>
            <a:pPr marL="342900" lvl="0" indent="-342900" algn="l" rtl="0">
              <a:lnSpc>
                <a:spcPct val="90000"/>
              </a:lnSpc>
              <a:spcBef>
                <a:spcPts val="600"/>
              </a:spcBef>
              <a:spcAft>
                <a:spcPts val="0"/>
              </a:spcAft>
              <a:buClr>
                <a:schemeClr val="dk1"/>
              </a:buClr>
              <a:buSzPts val="1100"/>
              <a:buFont typeface="Wingdings" panose="05000000000000000000" charset="0"/>
              <a:buChar char="Ø"/>
            </a:pPr>
            <a:r>
              <a:rPr lang="en-US" sz="2000" dirty="0">
                <a:solidFill>
                  <a:schemeClr val="bg2">
                    <a:lumMod val="50000"/>
                  </a:schemeClr>
                </a:solidFill>
                <a:latin typeface="Lato" panose="020F0502020204030203"/>
                <a:ea typeface="Lato" panose="020F0502020204030203"/>
                <a:cs typeface="Lato" panose="020F0502020204030203"/>
                <a:sym typeface="Lato" panose="020F0502020204030203"/>
              </a:rPr>
              <a:t>Need for classification</a:t>
            </a:r>
            <a:endParaRPr sz="2000" dirty="0">
              <a:solidFill>
                <a:schemeClr val="bg2">
                  <a:lumMod val="50000"/>
                </a:schemeClr>
              </a:solidFill>
              <a:latin typeface="Lato" panose="020F0502020204030203"/>
              <a:ea typeface="Lato" panose="020F0502020204030203"/>
              <a:cs typeface="Lato" panose="020F0502020204030203"/>
              <a:sym typeface="Lato" panose="020F0502020204030203"/>
            </a:endParaRPr>
          </a:p>
          <a:p>
            <a:pPr marL="342900" lvl="0" indent="-342900" algn="l" rtl="0">
              <a:lnSpc>
                <a:spcPct val="90000"/>
              </a:lnSpc>
              <a:spcBef>
                <a:spcPts val="600"/>
              </a:spcBef>
              <a:spcAft>
                <a:spcPts val="0"/>
              </a:spcAft>
              <a:buClr>
                <a:schemeClr val="dk1"/>
              </a:buClr>
              <a:buSzPts val="1100"/>
              <a:buFont typeface="Wingdings" panose="05000000000000000000" charset="0"/>
              <a:buChar char="Ø"/>
            </a:pPr>
            <a:r>
              <a:rPr sz="2000" dirty="0">
                <a:solidFill>
                  <a:schemeClr val="bg2">
                    <a:lumMod val="50000"/>
                  </a:schemeClr>
                </a:solidFill>
                <a:latin typeface="Lato" panose="020F0502020204030203"/>
                <a:ea typeface="Lato" panose="020F0502020204030203"/>
                <a:cs typeface="Lato" panose="020F0502020204030203"/>
                <a:sym typeface="Lato" panose="020F0502020204030203"/>
              </a:rPr>
              <a:t>Requirements of an acceptable method of classification</a:t>
            </a:r>
            <a:endParaRPr sz="2000" dirty="0">
              <a:solidFill>
                <a:schemeClr val="bg2">
                  <a:lumMod val="50000"/>
                </a:schemeClr>
              </a:solidFill>
              <a:latin typeface="Lato" panose="020F0502020204030203"/>
              <a:ea typeface="Lato" panose="020F0502020204030203"/>
              <a:cs typeface="Lato" panose="020F0502020204030203"/>
              <a:sym typeface="Lato" panose="020F0502020204030203"/>
            </a:endParaRPr>
          </a:p>
          <a:p>
            <a:pPr marL="342900" lvl="0" indent="-342900" algn="l" rtl="0">
              <a:lnSpc>
                <a:spcPct val="90000"/>
              </a:lnSpc>
              <a:spcBef>
                <a:spcPts val="600"/>
              </a:spcBef>
              <a:spcAft>
                <a:spcPts val="0"/>
              </a:spcAft>
              <a:buClr>
                <a:schemeClr val="dk1"/>
              </a:buClr>
              <a:buSzPts val="1100"/>
              <a:buFont typeface="Wingdings" panose="05000000000000000000" charset="0"/>
              <a:buChar char="Ø"/>
            </a:pPr>
            <a:r>
              <a:rPr sz="2000" dirty="0">
                <a:solidFill>
                  <a:schemeClr val="bg2">
                    <a:lumMod val="50000"/>
                  </a:schemeClr>
                </a:solidFill>
                <a:latin typeface="Lato" panose="020F0502020204030203"/>
                <a:ea typeface="Lato" panose="020F0502020204030203"/>
                <a:cs typeface="Lato" panose="020F0502020204030203"/>
                <a:sym typeface="Lato" panose="020F0502020204030203"/>
              </a:rPr>
              <a:t>Definition</a:t>
            </a:r>
            <a:endParaRPr sz="2000" dirty="0">
              <a:solidFill>
                <a:schemeClr val="bg2">
                  <a:lumMod val="50000"/>
                </a:schemeClr>
              </a:solidFill>
              <a:latin typeface="Lato" panose="020F0502020204030203"/>
              <a:ea typeface="Lato" panose="020F0502020204030203"/>
              <a:cs typeface="Lato" panose="020F0502020204030203"/>
              <a:sym typeface="Lato" panose="020F0502020204030203"/>
            </a:endParaRPr>
          </a:p>
          <a:p>
            <a:pPr marL="342900" lvl="0" indent="-342900" algn="l" rtl="0">
              <a:lnSpc>
                <a:spcPct val="90000"/>
              </a:lnSpc>
              <a:spcBef>
                <a:spcPts val="600"/>
              </a:spcBef>
              <a:spcAft>
                <a:spcPts val="0"/>
              </a:spcAft>
              <a:buClr>
                <a:schemeClr val="dk1"/>
              </a:buClr>
              <a:buSzPts val="1100"/>
              <a:buFont typeface="Wingdings" panose="05000000000000000000" charset="0"/>
              <a:buChar char="Ø"/>
            </a:pPr>
            <a:r>
              <a:rPr sz="2000" dirty="0">
                <a:solidFill>
                  <a:schemeClr val="bg2">
                    <a:lumMod val="50000"/>
                  </a:schemeClr>
                </a:solidFill>
                <a:latin typeface="Lato" panose="020F0502020204030203"/>
                <a:ea typeface="Lato" panose="020F0502020204030203"/>
                <a:cs typeface="Lato" panose="020F0502020204030203"/>
                <a:sym typeface="Lato" panose="020F0502020204030203"/>
              </a:rPr>
              <a:t>Various classifications</a:t>
            </a:r>
            <a:endParaRPr sz="2000" dirty="0">
              <a:solidFill>
                <a:schemeClr val="bg2">
                  <a:lumMod val="50000"/>
                </a:schemeClr>
              </a:solidFill>
              <a:latin typeface="Lato" panose="020F0502020204030203"/>
              <a:ea typeface="Lato" panose="020F0502020204030203"/>
              <a:cs typeface="Lato" panose="020F0502020204030203"/>
              <a:sym typeface="Lato" panose="020F0502020204030203"/>
            </a:endParaRPr>
          </a:p>
          <a:p>
            <a:pPr marL="342900" lvl="0" indent="-342900" algn="l" rtl="0">
              <a:lnSpc>
                <a:spcPct val="90000"/>
              </a:lnSpc>
              <a:spcBef>
                <a:spcPts val="600"/>
              </a:spcBef>
              <a:spcAft>
                <a:spcPts val="0"/>
              </a:spcAft>
              <a:buClr>
                <a:schemeClr val="dk1"/>
              </a:buClr>
              <a:buSzPts val="1100"/>
              <a:buFont typeface="Wingdings" panose="05000000000000000000" charset="0"/>
              <a:buChar char="Ø"/>
            </a:pPr>
            <a:r>
              <a:rPr sz="2000" dirty="0">
                <a:solidFill>
                  <a:schemeClr val="bg2">
                    <a:lumMod val="50000"/>
                  </a:schemeClr>
                </a:solidFill>
                <a:latin typeface="Lato" panose="020F0502020204030203"/>
                <a:ea typeface="Lato" panose="020F0502020204030203"/>
                <a:cs typeface="Lato" panose="020F0502020204030203"/>
                <a:sym typeface="Lato" panose="020F0502020204030203"/>
              </a:rPr>
              <a:t>Modifications</a:t>
            </a:r>
            <a:endParaRPr sz="2000" dirty="0">
              <a:solidFill>
                <a:schemeClr val="bg2">
                  <a:lumMod val="50000"/>
                </a:schemeClr>
              </a:solidFill>
              <a:latin typeface="Lato" panose="020F0502020204030203"/>
              <a:ea typeface="Lato" panose="020F0502020204030203"/>
              <a:cs typeface="Lato" panose="020F0502020204030203"/>
              <a:sym typeface="Lato" panose="020F0502020204030203"/>
            </a:endParaRPr>
          </a:p>
          <a:p>
            <a:pPr marL="342900" lvl="0" indent="-342900" algn="l" rtl="0">
              <a:lnSpc>
                <a:spcPct val="90000"/>
              </a:lnSpc>
              <a:spcBef>
                <a:spcPts val="600"/>
              </a:spcBef>
              <a:spcAft>
                <a:spcPts val="0"/>
              </a:spcAft>
              <a:buClr>
                <a:schemeClr val="dk1"/>
              </a:buClr>
              <a:buSzPts val="1100"/>
              <a:buFont typeface="Wingdings" panose="05000000000000000000" charset="0"/>
              <a:buChar char="Ø"/>
            </a:pPr>
            <a:r>
              <a:rPr sz="2000" dirty="0">
                <a:solidFill>
                  <a:schemeClr val="bg2">
                    <a:lumMod val="50000"/>
                  </a:schemeClr>
                </a:solidFill>
                <a:latin typeface="Lato" panose="020F0502020204030203"/>
                <a:ea typeface="Lato" panose="020F0502020204030203"/>
                <a:cs typeface="Lato" panose="020F0502020204030203"/>
                <a:sym typeface="Lato" panose="020F0502020204030203"/>
              </a:rPr>
              <a:t>ICK classification system for partially edentulous arches</a:t>
            </a:r>
            <a:endParaRPr sz="2000" dirty="0">
              <a:solidFill>
                <a:schemeClr val="bg2">
                  <a:lumMod val="50000"/>
                </a:schemeClr>
              </a:solidFill>
              <a:latin typeface="Lato" panose="020F0502020204030203"/>
              <a:ea typeface="Lato" panose="020F0502020204030203"/>
              <a:cs typeface="Lato" panose="020F0502020204030203"/>
              <a:sym typeface="Lato" panose="020F0502020204030203"/>
            </a:endParaRPr>
          </a:p>
          <a:p>
            <a:pPr marL="342900" lvl="0" indent="-342900" algn="l" rtl="0">
              <a:lnSpc>
                <a:spcPct val="90000"/>
              </a:lnSpc>
              <a:spcBef>
                <a:spcPts val="600"/>
              </a:spcBef>
              <a:spcAft>
                <a:spcPts val="0"/>
              </a:spcAft>
              <a:buClr>
                <a:schemeClr val="dk1"/>
              </a:buClr>
              <a:buSzPts val="1100"/>
              <a:buFont typeface="Wingdings" panose="05000000000000000000" charset="0"/>
              <a:buChar char="Ø"/>
            </a:pPr>
            <a:r>
              <a:rPr sz="2000" dirty="0">
                <a:solidFill>
                  <a:schemeClr val="bg2">
                    <a:lumMod val="50000"/>
                  </a:schemeClr>
                </a:solidFill>
                <a:latin typeface="Lato" panose="020F0502020204030203"/>
                <a:ea typeface="Lato" panose="020F0502020204030203"/>
                <a:cs typeface="Lato" panose="020F0502020204030203"/>
                <a:sym typeface="Lato" panose="020F0502020204030203"/>
              </a:rPr>
              <a:t>Summary</a:t>
            </a:r>
            <a:endParaRPr sz="2000" dirty="0">
              <a:solidFill>
                <a:schemeClr val="bg2">
                  <a:lumMod val="50000"/>
                </a:schemeClr>
              </a:solidFill>
              <a:latin typeface="Lato" panose="020F0502020204030203"/>
              <a:ea typeface="Lato" panose="020F0502020204030203"/>
              <a:cs typeface="Lato" panose="020F0502020204030203"/>
              <a:sym typeface="Lato" panose="020F0502020204030203"/>
            </a:endParaRPr>
          </a:p>
          <a:p>
            <a:pPr marL="342900" lvl="0" indent="-342900" algn="l" rtl="0">
              <a:lnSpc>
                <a:spcPct val="90000"/>
              </a:lnSpc>
              <a:spcBef>
                <a:spcPts val="600"/>
              </a:spcBef>
              <a:spcAft>
                <a:spcPts val="0"/>
              </a:spcAft>
              <a:buClr>
                <a:schemeClr val="dk1"/>
              </a:buClr>
              <a:buSzPts val="1100"/>
              <a:buFont typeface="Wingdings" panose="05000000000000000000" charset="0"/>
              <a:buChar char="Ø"/>
            </a:pPr>
            <a:r>
              <a:rPr sz="2000" dirty="0">
                <a:solidFill>
                  <a:schemeClr val="bg2">
                    <a:lumMod val="50000"/>
                  </a:schemeClr>
                </a:solidFill>
                <a:latin typeface="Lato" panose="020F0502020204030203"/>
                <a:ea typeface="Lato" panose="020F0502020204030203"/>
                <a:cs typeface="Lato" panose="020F0502020204030203"/>
                <a:sym typeface="Lato" panose="020F0502020204030203"/>
              </a:rPr>
              <a:t>References</a:t>
            </a:r>
            <a:endParaRPr sz="2000" dirty="0">
              <a:solidFill>
                <a:schemeClr val="bg2">
                  <a:lumMod val="50000"/>
                </a:schemeClr>
              </a:solidFill>
              <a:latin typeface="Lato" panose="020F0502020204030203"/>
              <a:ea typeface="Lato" panose="020F0502020204030203"/>
              <a:cs typeface="Lato" panose="020F0502020204030203"/>
              <a:sym typeface="Lato" panose="020F0502020204030203"/>
            </a:endParaRPr>
          </a:p>
        </p:txBody>
      </p:sp>
      <p:sp>
        <p:nvSpPr>
          <p:cNvPr id="97" name="Google Shape;97;p13"/>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928625" y="1180713"/>
            <a:ext cx="6462600" cy="857400"/>
          </a:xfrm>
        </p:spPr>
        <p:txBody>
          <a:bodyPr/>
          <a:p>
            <a:r>
              <a:rPr u="sng" dirty="0">
                <a:solidFill>
                  <a:srgbClr val="C00000"/>
                </a:solidFill>
                <a:latin typeface="Times New Roman" panose="02020603050405020304" pitchFamily="18" charset="0"/>
                <a:cs typeface="Times New Roman" panose="02020603050405020304" pitchFamily="18" charset="0"/>
                <a:sym typeface="+mn-ea"/>
              </a:rPr>
              <a:t>Applegate has given 8 rules as follows</a:t>
            </a:r>
            <a:r>
              <a:rPr dirty="0">
                <a:solidFill>
                  <a:srgbClr val="C00000"/>
                </a:solidFill>
                <a:latin typeface="Times New Roman" panose="02020603050405020304" pitchFamily="18" charset="0"/>
                <a:cs typeface="Times New Roman" panose="02020603050405020304" pitchFamily="18" charset="0"/>
                <a:sym typeface="+mn-ea"/>
              </a:rPr>
              <a:t>  </a:t>
            </a:r>
            <a:br>
              <a:rPr dirty="0">
                <a:solidFill>
                  <a:srgbClr val="C00000"/>
                </a:solidFill>
                <a:latin typeface="Times New Roman" panose="02020603050405020304" pitchFamily="18" charset="0"/>
                <a:cs typeface="Times New Roman" panose="02020603050405020304" pitchFamily="18" charset="0"/>
                <a:sym typeface="+mn-ea"/>
              </a:rPr>
            </a:br>
            <a:br>
              <a:rPr dirty="0">
                <a:solidFill>
                  <a:srgbClr val="C00000"/>
                </a:solidFill>
                <a:latin typeface="Times New Roman" panose="02020603050405020304" pitchFamily="18" charset="0"/>
                <a:cs typeface="Times New Roman" panose="02020603050405020304" pitchFamily="18" charset="0"/>
              </a:rPr>
            </a:br>
            <a:endParaRPr lang="en-US"/>
          </a:p>
        </p:txBody>
      </p:sp>
      <p:sp>
        <p:nvSpPr>
          <p:cNvPr id="3" name="Text Placeholder 2"/>
          <p:cNvSpPr>
            <a:spLocks noGrp="1"/>
          </p:cNvSpPr>
          <p:nvPr>
            <p:ph type="body" idx="1"/>
          </p:nvPr>
        </p:nvSpPr>
        <p:spPr>
          <a:xfrm>
            <a:off x="417830" y="1373505"/>
            <a:ext cx="8235950" cy="3552190"/>
          </a:xfrm>
        </p:spPr>
        <p:txBody>
          <a:bodyPr/>
          <a:p>
            <a:pPr>
              <a:buNone/>
            </a:pPr>
            <a:r>
              <a:rPr>
                <a:solidFill>
                  <a:schemeClr val="accent3">
                    <a:lumMod val="75000"/>
                  </a:schemeClr>
                </a:solidFill>
                <a:sym typeface="+mn-ea"/>
              </a:rPr>
              <a:t>RULE 1</a:t>
            </a:r>
            <a:r>
              <a:rPr>
                <a:solidFill>
                  <a:schemeClr val="bg2">
                    <a:lumMod val="75000"/>
                  </a:schemeClr>
                </a:solidFill>
                <a:sym typeface="+mn-ea"/>
              </a:rPr>
              <a:t>- Classification should follow rather than precede any extraction of teeth that might alter the original classification.</a:t>
            </a:r>
            <a:endParaRPr>
              <a:solidFill>
                <a:schemeClr val="bg2">
                  <a:lumMod val="75000"/>
                </a:schemeClr>
              </a:solidFill>
            </a:endParaRPr>
          </a:p>
          <a:p>
            <a:pPr>
              <a:buNone/>
            </a:pPr>
            <a:endParaRPr>
              <a:solidFill>
                <a:schemeClr val="bg2">
                  <a:lumMod val="75000"/>
                </a:schemeClr>
              </a:solidFill>
            </a:endParaRPr>
          </a:p>
          <a:p>
            <a:pPr>
              <a:buNone/>
            </a:pPr>
            <a:r>
              <a:rPr>
                <a:solidFill>
                  <a:schemeClr val="accent3">
                    <a:lumMod val="75000"/>
                  </a:schemeClr>
                </a:solidFill>
                <a:sym typeface="+mn-ea"/>
              </a:rPr>
              <a:t>RULE 2</a:t>
            </a:r>
            <a:r>
              <a:rPr>
                <a:solidFill>
                  <a:schemeClr val="bg2">
                    <a:lumMod val="75000"/>
                  </a:schemeClr>
                </a:solidFill>
                <a:sym typeface="+mn-ea"/>
              </a:rPr>
              <a:t>- If a third molar is missing and not to be replaced, it is not considered in the classification.</a:t>
            </a:r>
            <a:endParaRPr>
              <a:solidFill>
                <a:schemeClr val="bg2">
                  <a:lumMod val="75000"/>
                </a:schemeClr>
              </a:solidFill>
            </a:endParaRPr>
          </a:p>
          <a:p>
            <a:endParaRPr lang="en-US">
              <a:solidFill>
                <a:schemeClr val="bg2">
                  <a:lumMod val="75000"/>
                </a:schemeClr>
              </a:solidFill>
            </a:endParaRPr>
          </a:p>
          <a:p>
            <a:endParaRPr lang="en-US"/>
          </a:p>
        </p:txBody>
      </p:sp>
      <p:sp>
        <p:nvSpPr>
          <p:cNvPr id="4" name="Slide Number Placeholder 3"/>
          <p:cNvSpPr>
            <a:spLocks noGrp="1"/>
          </p:cNvSpPr>
          <p:nvPr>
            <p:ph type="sldNum" idx="12"/>
          </p:nvPr>
        </p:nvSpPr>
        <p:spPr/>
        <p:txBody>
          <a:bodyPr/>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97510" y="187960"/>
            <a:ext cx="8154670" cy="4737735"/>
          </a:xfrm>
        </p:spPr>
        <p:txBody>
          <a:bodyPr/>
          <a:lstStyle/>
          <a:p>
            <a:pPr>
              <a:buNone/>
            </a:pPr>
            <a:r>
              <a:rPr sz="2200">
                <a:solidFill>
                  <a:schemeClr val="accent3">
                    <a:lumMod val="75000"/>
                  </a:schemeClr>
                </a:solidFill>
                <a:sym typeface="+mn-ea"/>
              </a:rPr>
              <a:t>RULE 3</a:t>
            </a:r>
            <a:r>
              <a:rPr sz="2200">
                <a:solidFill>
                  <a:schemeClr val="bg2">
                    <a:lumMod val="75000"/>
                  </a:schemeClr>
                </a:solidFill>
                <a:sym typeface="+mn-ea"/>
              </a:rPr>
              <a:t>- If a third molar is present and is to be used as an abutment, it is considered in the classification.</a:t>
            </a:r>
            <a:endParaRPr sz="2200">
              <a:solidFill>
                <a:schemeClr val="bg2">
                  <a:lumMod val="75000"/>
                </a:schemeClr>
              </a:solidFill>
            </a:endParaRPr>
          </a:p>
          <a:p>
            <a:pPr>
              <a:buNone/>
            </a:pPr>
            <a:endParaRPr sz="2200">
              <a:solidFill>
                <a:schemeClr val="bg2">
                  <a:lumMod val="75000"/>
                </a:schemeClr>
              </a:solidFill>
            </a:endParaRPr>
          </a:p>
          <a:p>
            <a:pPr>
              <a:buNone/>
            </a:pPr>
            <a:endParaRPr sz="2200">
              <a:solidFill>
                <a:schemeClr val="bg2">
                  <a:lumMod val="75000"/>
                </a:schemeClr>
              </a:solidFill>
            </a:endParaRPr>
          </a:p>
          <a:p>
            <a:pPr>
              <a:buNone/>
            </a:pPr>
            <a:endParaRPr sz="2200">
              <a:solidFill>
                <a:schemeClr val="bg2">
                  <a:lumMod val="75000"/>
                </a:schemeClr>
              </a:solidFill>
            </a:endParaRPr>
          </a:p>
          <a:p>
            <a:pPr>
              <a:buNone/>
            </a:pPr>
            <a:endParaRPr sz="2200">
              <a:solidFill>
                <a:schemeClr val="bg2">
                  <a:lumMod val="75000"/>
                </a:schemeClr>
              </a:solidFill>
            </a:endParaRPr>
          </a:p>
          <a:p>
            <a:pPr>
              <a:buNone/>
            </a:pPr>
            <a:r>
              <a:rPr sz="2200">
                <a:solidFill>
                  <a:schemeClr val="accent3">
                    <a:lumMod val="75000"/>
                  </a:schemeClr>
                </a:solidFill>
                <a:sym typeface="+mn-ea"/>
              </a:rPr>
              <a:t>RULE 4</a:t>
            </a:r>
            <a:r>
              <a:rPr sz="2200">
                <a:solidFill>
                  <a:schemeClr val="bg2">
                    <a:lumMod val="75000"/>
                  </a:schemeClr>
                </a:solidFill>
                <a:sym typeface="+mn-ea"/>
              </a:rPr>
              <a:t>- If a second molar is missing and is not to be replaced, it is not considered in the classification.</a:t>
            </a:r>
            <a:endParaRPr sz="2200">
              <a:solidFill>
                <a:schemeClr val="bg2">
                  <a:lumMod val="75000"/>
                </a:schemeClr>
              </a:solidFill>
            </a:endParaRPr>
          </a:p>
          <a:p>
            <a:pPr>
              <a:buNone/>
            </a:pPr>
            <a:endParaRPr sz="2200">
              <a:solidFill>
                <a:schemeClr val="bg2">
                  <a:lumMod val="75000"/>
                </a:schemeClr>
              </a:solidFill>
            </a:endParaRPr>
          </a:p>
          <a:p>
            <a:pPr marL="114300" indent="0">
              <a:buNone/>
            </a:pPr>
            <a:endParaRPr lang="en-US" sz="2200">
              <a:solidFill>
                <a:schemeClr val="tx1">
                  <a:lumMod val="75000"/>
                </a:schemeClr>
              </a:solidFi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30723" name="Rectangle 43012"/>
          <p:cNvPicPr>
            <a:picLocks noChangeAspect="1" noChangeArrowheads="1"/>
          </p:cNvPicPr>
          <p:nvPr/>
        </p:nvPicPr>
        <p:blipFill>
          <a:blip r:embed="rId1"/>
          <a:srcRect/>
          <a:stretch>
            <a:fillRect/>
          </a:stretch>
        </p:blipFill>
        <p:spPr bwMode="auto">
          <a:xfrm>
            <a:off x="3342640" y="1052830"/>
            <a:ext cx="1967230" cy="154368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31747" name="Shape 48130"/>
          <p:cNvPicPr>
            <a:picLocks noGrp="1" noChangeAspect="1" noChangeArrowheads="1"/>
          </p:cNvPicPr>
          <p:nvPr/>
        </p:nvPicPr>
        <p:blipFill>
          <a:blip r:embed="rId2"/>
          <a:srcRect/>
          <a:stretch>
            <a:fillRect/>
          </a:stretch>
        </p:blipFill>
        <p:spPr>
          <a:xfrm>
            <a:off x="3415030" y="3518535"/>
            <a:ext cx="2118995" cy="1407160"/>
          </a:xfrm>
          <a:prstGeom prst="rect">
            <a:avLst/>
          </a:prstGeom>
          <a:noFill/>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Text Placeholder 2"/>
          <p:cNvSpPr>
            <a:spLocks noGrp="1"/>
          </p:cNvSpPr>
          <p:nvPr>
            <p:ph type="body" idx="1"/>
          </p:nvPr>
        </p:nvSpPr>
        <p:spPr>
          <a:xfrm>
            <a:off x="893445" y="1373505"/>
            <a:ext cx="7771765" cy="3552190"/>
          </a:xfrm>
        </p:spPr>
        <p:txBody>
          <a:bodyPr/>
          <a:p>
            <a:r>
              <a:rPr>
                <a:solidFill>
                  <a:schemeClr val="accent3">
                    <a:lumMod val="75000"/>
                  </a:schemeClr>
                </a:solidFill>
                <a:sym typeface="+mn-ea"/>
              </a:rPr>
              <a:t>RULE 5</a:t>
            </a:r>
            <a:r>
              <a:rPr>
                <a:solidFill>
                  <a:schemeClr val="bg2">
                    <a:lumMod val="75000"/>
                  </a:schemeClr>
                </a:solidFill>
                <a:sym typeface="+mn-ea"/>
              </a:rPr>
              <a:t>- The most posterior edentulous area always determines the classification</a:t>
            </a:r>
            <a:r>
              <a:rPr>
                <a:solidFill>
                  <a:schemeClr val="tx1">
                    <a:lumMod val="75000"/>
                  </a:schemeClr>
                </a:solidFill>
                <a:sym typeface="+mn-ea"/>
              </a:rPr>
              <a:t>.</a:t>
            </a:r>
            <a:endParaRPr>
              <a:solidFill>
                <a:schemeClr val="tx1">
                  <a:lumMod val="75000"/>
                </a:schemeClr>
              </a:solidFill>
            </a:endParaRPr>
          </a:p>
          <a:p>
            <a:endParaRPr lang="en-US"/>
          </a:p>
        </p:txBody>
      </p:sp>
      <p:sp>
        <p:nvSpPr>
          <p:cNvPr id="4" name="Slide Number Placeholder 3"/>
          <p:cNvSpPr>
            <a:spLocks noGrp="1"/>
          </p:cNvSpPr>
          <p:nvPr>
            <p:ph type="sldNum" idx="12"/>
          </p:nvPr>
        </p:nvSpPr>
        <p:spPr/>
        <p:txBody>
          <a:bodyPr/>
          <a:p>
            <a:pPr marL="0" lvl="0" indent="0" algn="r" rtl="0">
              <a:spcBef>
                <a:spcPts val="0"/>
              </a:spcBef>
              <a:spcAft>
                <a:spcPts val="0"/>
              </a:spcAft>
              <a:buNone/>
            </a:pPr>
            <a:fld id="{00000000-1234-1234-1234-123412341234}" type="slidenum">
              <a:rPr lang="en-GB"/>
            </a:fld>
            <a:endParaRPr lang="en-GB"/>
          </a:p>
        </p:txBody>
      </p:sp>
      <p:pic>
        <p:nvPicPr>
          <p:cNvPr id="5" name="Rectangle 49156"/>
          <p:cNvPicPr>
            <a:picLocks noChangeAspect="1" noChangeArrowheads="1"/>
          </p:cNvPicPr>
          <p:nvPr/>
        </p:nvPicPr>
        <p:blipFill>
          <a:blip r:embed="rId1"/>
          <a:srcRect t="1852" b="9259"/>
          <a:stretch>
            <a:fillRect/>
          </a:stretch>
        </p:blipFill>
        <p:spPr bwMode="auto">
          <a:xfrm>
            <a:off x="2953385" y="2524125"/>
            <a:ext cx="2415540" cy="206438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587375" y="184150"/>
            <a:ext cx="7955915" cy="4741545"/>
          </a:xfrm>
        </p:spPr>
        <p:txBody>
          <a:bodyPr/>
          <a:lstStyle/>
          <a:p>
            <a:pPr>
              <a:buNone/>
            </a:pPr>
            <a:r>
              <a:rPr sz="2200">
                <a:solidFill>
                  <a:schemeClr val="accent3">
                    <a:lumMod val="75000"/>
                  </a:schemeClr>
                </a:solidFill>
                <a:sym typeface="+mn-ea"/>
              </a:rPr>
              <a:t>RULE 6</a:t>
            </a:r>
            <a:r>
              <a:rPr sz="2200">
                <a:solidFill>
                  <a:schemeClr val="bg2">
                    <a:lumMod val="75000"/>
                  </a:schemeClr>
                </a:solidFill>
                <a:sym typeface="+mn-ea"/>
              </a:rPr>
              <a:t>- Edentulous areas other than those determining the classification are referred to as modifications and are designated by their number.</a:t>
            </a:r>
            <a:endParaRPr sz="2200">
              <a:solidFill>
                <a:schemeClr val="bg2">
                  <a:lumMod val="75000"/>
                </a:schemeClr>
              </a:solidFill>
            </a:endParaRPr>
          </a:p>
          <a:p>
            <a:pPr>
              <a:buNone/>
            </a:pPr>
            <a:endParaRPr sz="2200">
              <a:solidFill>
                <a:schemeClr val="bg2">
                  <a:lumMod val="75000"/>
                </a:schemeClr>
              </a:solidFill>
            </a:endParaRPr>
          </a:p>
          <a:p>
            <a:pPr>
              <a:buNone/>
            </a:pPr>
            <a:endParaRPr sz="2200">
              <a:solidFill>
                <a:schemeClr val="bg2">
                  <a:lumMod val="75000"/>
                </a:schemeClr>
              </a:solidFill>
            </a:endParaRPr>
          </a:p>
          <a:p>
            <a:pPr>
              <a:buNone/>
            </a:pPr>
            <a:endParaRPr sz="2200">
              <a:solidFill>
                <a:schemeClr val="bg2">
                  <a:lumMod val="75000"/>
                </a:schemeClr>
              </a:solidFill>
            </a:endParaRPr>
          </a:p>
          <a:p>
            <a:pPr>
              <a:buNone/>
            </a:pPr>
            <a:r>
              <a:rPr sz="2200">
                <a:solidFill>
                  <a:schemeClr val="accent3">
                    <a:lumMod val="75000"/>
                  </a:schemeClr>
                </a:solidFill>
                <a:sym typeface="+mn-ea"/>
              </a:rPr>
              <a:t>RULE 7</a:t>
            </a:r>
            <a:r>
              <a:rPr sz="2200">
                <a:solidFill>
                  <a:schemeClr val="bg2">
                    <a:lumMod val="75000"/>
                  </a:schemeClr>
                </a:solidFill>
                <a:sym typeface="+mn-ea"/>
              </a:rPr>
              <a:t>- The extent of the modification is not considered, only the number of additional edentulous areas</a:t>
            </a:r>
            <a:r>
              <a:rPr lang="en-US" sz="2200">
                <a:solidFill>
                  <a:schemeClr val="bg2">
                    <a:lumMod val="75000"/>
                  </a:schemeClr>
                </a:solidFill>
                <a:sym typeface="+mn-ea"/>
              </a:rPr>
              <a:t> considered.</a:t>
            </a:r>
            <a:endParaRPr sz="2200">
              <a:solidFill>
                <a:schemeClr val="bg2">
                  <a:lumMod val="75000"/>
                </a:schemeClr>
              </a:solidFill>
            </a:endParaRPr>
          </a:p>
          <a:p>
            <a:pPr>
              <a:buNone/>
            </a:pPr>
            <a:endParaRPr sz="2200">
              <a:solidFill>
                <a:schemeClr val="bg2">
                  <a:lumMod val="75000"/>
                </a:schemeClr>
              </a:solidFill>
            </a:endParaRPr>
          </a:p>
          <a:p>
            <a:pPr marL="114300" indent="0">
              <a:buNone/>
            </a:pPr>
            <a:endParaRPr lang="en-US" sz="2200">
              <a:solidFill>
                <a:schemeClr val="bg2">
                  <a:lumMod val="75000"/>
                </a:schemeClr>
              </a:solidFi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33796" name="Rectangle 49156"/>
          <p:cNvPicPr>
            <a:picLocks noChangeAspect="1" noChangeArrowheads="1"/>
          </p:cNvPicPr>
          <p:nvPr/>
        </p:nvPicPr>
        <p:blipFill>
          <a:blip r:embed="rId1"/>
          <a:srcRect t="1852" b="9259"/>
          <a:stretch>
            <a:fillRect/>
          </a:stretch>
        </p:blipFill>
        <p:spPr bwMode="auto">
          <a:xfrm>
            <a:off x="4932680" y="1109345"/>
            <a:ext cx="2127885" cy="148526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pic>
        <p:nvPicPr>
          <p:cNvPr id="3" name="Rectangle 49156"/>
          <p:cNvPicPr>
            <a:picLocks noChangeAspect="1" noChangeArrowheads="1"/>
          </p:cNvPicPr>
          <p:nvPr/>
        </p:nvPicPr>
        <p:blipFill>
          <a:blip r:embed="rId1"/>
          <a:srcRect t="1852" b="9259"/>
          <a:stretch>
            <a:fillRect/>
          </a:stretch>
        </p:blipFill>
        <p:spPr bwMode="auto">
          <a:xfrm>
            <a:off x="4933315" y="3366770"/>
            <a:ext cx="2127250" cy="164338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Text Placeholder 2"/>
          <p:cNvSpPr>
            <a:spLocks noGrp="1"/>
          </p:cNvSpPr>
          <p:nvPr>
            <p:ph type="body" idx="1"/>
          </p:nvPr>
        </p:nvSpPr>
        <p:spPr>
          <a:xfrm>
            <a:off x="742950" y="979170"/>
            <a:ext cx="7737475" cy="3552190"/>
          </a:xfrm>
        </p:spPr>
        <p:txBody>
          <a:bodyPr/>
          <a:p>
            <a:r>
              <a:rPr>
                <a:solidFill>
                  <a:schemeClr val="accent3">
                    <a:lumMod val="75000"/>
                  </a:schemeClr>
                </a:solidFill>
                <a:sym typeface="+mn-ea"/>
              </a:rPr>
              <a:t>RULE 8</a:t>
            </a:r>
            <a:r>
              <a:rPr>
                <a:solidFill>
                  <a:schemeClr val="bg2">
                    <a:lumMod val="75000"/>
                  </a:schemeClr>
                </a:solidFill>
                <a:sym typeface="+mn-ea"/>
              </a:rPr>
              <a:t>- There can be no modification areas in class4 arches.</a:t>
            </a:r>
            <a:endParaRPr>
              <a:solidFill>
                <a:schemeClr val="bg2">
                  <a:lumMod val="75000"/>
                </a:schemeClr>
              </a:solidFill>
            </a:endParaRPr>
          </a:p>
          <a:p>
            <a:endParaRPr lang="en-US"/>
          </a:p>
        </p:txBody>
      </p:sp>
      <p:sp>
        <p:nvSpPr>
          <p:cNvPr id="4" name="Slide Number Placeholder 3"/>
          <p:cNvSpPr>
            <a:spLocks noGrp="1"/>
          </p:cNvSpPr>
          <p:nvPr>
            <p:ph type="sldNum" idx="12"/>
          </p:nvPr>
        </p:nvSpPr>
        <p:spPr/>
        <p:txBody>
          <a:bodyPr/>
          <a:p>
            <a:pPr marL="0" lvl="0" indent="0" algn="r" rtl="0">
              <a:spcBef>
                <a:spcPts val="0"/>
              </a:spcBef>
              <a:spcAft>
                <a:spcPts val="0"/>
              </a:spcAft>
              <a:buNone/>
            </a:pPr>
            <a:fld id="{00000000-1234-1234-1234-123412341234}" type="slidenum">
              <a:rPr lang="en-GB"/>
            </a:fld>
            <a:endParaRPr lang="en-GB"/>
          </a:p>
        </p:txBody>
      </p:sp>
      <p:pic>
        <p:nvPicPr>
          <p:cNvPr id="35843" name="Shape 51203"/>
          <p:cNvPicPr>
            <a:picLocks noGrp="1" noChangeAspect="1" noChangeArrowheads="1"/>
          </p:cNvPicPr>
          <p:nvPr/>
        </p:nvPicPr>
        <p:blipFill>
          <a:blip r:embed="rId1"/>
          <a:srcRect t="3703" b="16667"/>
          <a:stretch>
            <a:fillRect/>
          </a:stretch>
        </p:blipFill>
        <p:spPr>
          <a:xfrm>
            <a:off x="3186430" y="2157095"/>
            <a:ext cx="2850515" cy="1927860"/>
          </a:xfrm>
          <a:prstGeom prst="rect">
            <a:avLst/>
          </a:prstGeom>
          <a:noFill/>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b="1" u="sng">
                <a:solidFill>
                  <a:schemeClr val="accent3">
                    <a:lumMod val="75000"/>
                  </a:schemeClr>
                </a:solidFill>
                <a:sym typeface="+mn-ea"/>
              </a:rPr>
              <a:t>BAILYN IN 1928</a:t>
            </a:r>
            <a:br>
              <a:rPr u="sng">
                <a:solidFill>
                  <a:srgbClr val="FF66FF"/>
                </a:solidFill>
                <a:sym typeface="+mn-ea"/>
              </a:rPr>
            </a:br>
            <a:endParaRPr lang="en-US" u="sng"/>
          </a:p>
        </p:txBody>
      </p:sp>
      <p:sp>
        <p:nvSpPr>
          <p:cNvPr id="3" name="Text Placeholder 2"/>
          <p:cNvSpPr>
            <a:spLocks noGrp="1"/>
          </p:cNvSpPr>
          <p:nvPr>
            <p:ph type="body" idx="1"/>
          </p:nvPr>
        </p:nvSpPr>
        <p:spPr>
          <a:xfrm>
            <a:off x="290830" y="763270"/>
            <a:ext cx="8396605" cy="4162425"/>
          </a:xfrm>
        </p:spPr>
        <p:txBody>
          <a:bodyPr/>
          <a:lstStyle/>
          <a:p>
            <a:pPr>
              <a:lnSpc>
                <a:spcPct val="150000"/>
              </a:lnSpc>
            </a:pPr>
            <a:r>
              <a:rPr sz="2000" dirty="0">
                <a:solidFill>
                  <a:schemeClr val="bg2">
                    <a:lumMod val="50000"/>
                  </a:schemeClr>
                </a:solidFill>
                <a:latin typeface="Times New Roman" panose="02020603050405020304" pitchFamily="18" charset="0"/>
                <a:cs typeface="Times New Roman" panose="02020603050405020304" pitchFamily="18" charset="0"/>
                <a:sym typeface="+mn-ea"/>
              </a:rPr>
              <a:t>Class 1- Bounded saddle (not more than three teeth missing).</a:t>
            </a:r>
            <a:endParaRPr sz="2000" dirty="0">
              <a:solidFill>
                <a:schemeClr val="bg2">
                  <a:lumMod val="50000"/>
                </a:schemeClr>
              </a:solidFill>
              <a:latin typeface="Times New Roman" panose="02020603050405020304" pitchFamily="18" charset="0"/>
              <a:cs typeface="Times New Roman" panose="02020603050405020304" pitchFamily="18" charset="0"/>
            </a:endParaRPr>
          </a:p>
          <a:p>
            <a:pPr>
              <a:lnSpc>
                <a:spcPct val="150000"/>
              </a:lnSpc>
            </a:pPr>
            <a:r>
              <a:rPr sz="2000" dirty="0">
                <a:solidFill>
                  <a:schemeClr val="bg2">
                    <a:lumMod val="50000"/>
                  </a:schemeClr>
                </a:solidFill>
                <a:latin typeface="Times New Roman" panose="02020603050405020304" pitchFamily="18" charset="0"/>
                <a:cs typeface="Times New Roman" panose="02020603050405020304" pitchFamily="18" charset="0"/>
                <a:sym typeface="+mn-ea"/>
              </a:rPr>
              <a:t>Class 2-Free end saddle (there is no distal abutment). </a:t>
            </a:r>
            <a:endParaRPr sz="2000" dirty="0">
              <a:solidFill>
                <a:schemeClr val="bg2">
                  <a:lumMod val="50000"/>
                </a:schemeClr>
              </a:solidFill>
              <a:latin typeface="Times New Roman" panose="02020603050405020304" pitchFamily="18" charset="0"/>
              <a:cs typeface="Times New Roman" panose="02020603050405020304" pitchFamily="18" charset="0"/>
            </a:endParaRPr>
          </a:p>
          <a:p>
            <a:pPr>
              <a:lnSpc>
                <a:spcPct val="150000"/>
              </a:lnSpc>
            </a:pPr>
            <a:r>
              <a:rPr sz="2000" dirty="0">
                <a:solidFill>
                  <a:schemeClr val="bg2">
                    <a:lumMod val="50000"/>
                  </a:schemeClr>
                </a:solidFill>
                <a:latin typeface="Times New Roman" panose="02020603050405020304" pitchFamily="18" charset="0"/>
                <a:cs typeface="Times New Roman" panose="02020603050405020304" pitchFamily="18" charset="0"/>
                <a:sym typeface="+mn-ea"/>
              </a:rPr>
              <a:t>Class 3 –Bounded saddle (more than 3 teeth missing</a:t>
            </a:r>
            <a:r>
              <a:rPr sz="2000" dirty="0">
                <a:latin typeface="Times New Roman" panose="02020603050405020304" pitchFamily="18" charset="0"/>
                <a:cs typeface="Times New Roman" panose="02020603050405020304" pitchFamily="18" charset="0"/>
                <a:sym typeface="+mn-ea"/>
              </a:rPr>
              <a:t>).</a:t>
            </a:r>
            <a:endParaRPr sz="2000" dirty="0">
              <a:latin typeface="Times New Roman" panose="02020603050405020304" pitchFamily="18" charset="0"/>
              <a:ea typeface="Times New Roman" panose="02020603050405020304" pitchFamily="18" charset="0"/>
            </a:endParaRPr>
          </a:p>
          <a:p>
            <a:pPr>
              <a:lnSpc>
                <a:spcPct val="150000"/>
              </a:lnSpc>
            </a:pPr>
            <a:endParaRPr lang="en-US" sz="2000" dirty="0">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40961" name="Shape 54274"/>
          <p:cNvPicPr>
            <a:picLocks noGrp="1" noChangeAspect="1" noChangeArrowheads="1"/>
          </p:cNvPicPr>
          <p:nvPr/>
        </p:nvPicPr>
        <p:blipFill>
          <a:blip r:embed="rId1"/>
          <a:srcRect b="10714"/>
          <a:stretch>
            <a:fillRect/>
          </a:stretch>
        </p:blipFill>
        <p:spPr>
          <a:xfrm>
            <a:off x="581025" y="2563495"/>
            <a:ext cx="2286000" cy="2133600"/>
          </a:xfrm>
          <a:prstGeom prst="rect">
            <a:avLst/>
          </a:prstGeom>
          <a:noFill/>
          <a:ln w="38100" cap="sq">
            <a:solidFill>
              <a:srgbClr val="000000"/>
            </a:solidFill>
          </a:ln>
          <a:effectLst>
            <a:outerShdw blurRad="50800" dist="38100" dir="2700000" algn="tl" rotWithShape="0">
              <a:srgbClr val="000000">
                <a:alpha val="43000"/>
              </a:srgbClr>
            </a:outerShdw>
          </a:effectLst>
        </p:spPr>
      </p:pic>
      <p:pic>
        <p:nvPicPr>
          <p:cNvPr id="40962" name="Shape 54275"/>
          <p:cNvPicPr>
            <a:picLocks noGrp="1" noChangeAspect="1" noChangeArrowheads="1"/>
          </p:cNvPicPr>
          <p:nvPr/>
        </p:nvPicPr>
        <p:blipFill>
          <a:blip r:embed="rId2"/>
          <a:srcRect b="11939"/>
          <a:stretch>
            <a:fillRect/>
          </a:stretch>
        </p:blipFill>
        <p:spPr>
          <a:xfrm>
            <a:off x="3409950" y="2563495"/>
            <a:ext cx="2324100" cy="2133600"/>
          </a:xfrm>
          <a:prstGeom prst="rect">
            <a:avLst/>
          </a:prstGeom>
          <a:noFill/>
          <a:ln w="38100" cap="sq">
            <a:solidFill>
              <a:srgbClr val="000000"/>
            </a:solidFill>
          </a:ln>
          <a:effectLst>
            <a:outerShdw blurRad="50800" dist="38100" dir="2700000" algn="tl" rotWithShape="0">
              <a:srgbClr val="000000">
                <a:alpha val="43000"/>
              </a:srgbClr>
            </a:outerShdw>
          </a:effectLst>
        </p:spPr>
      </p:pic>
      <p:pic>
        <p:nvPicPr>
          <p:cNvPr id="6" name="Shape 55298"/>
          <p:cNvPicPr>
            <a:picLocks noChangeAspect="1" noChangeArrowheads="1"/>
          </p:cNvPicPr>
          <p:nvPr/>
        </p:nvPicPr>
        <p:blipFill>
          <a:blip r:embed="rId3"/>
          <a:srcRect b="12963"/>
          <a:stretch>
            <a:fillRect/>
          </a:stretch>
        </p:blipFill>
        <p:spPr>
          <a:xfrm>
            <a:off x="6276975" y="2563495"/>
            <a:ext cx="2362200" cy="21336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195580"/>
            <a:ext cx="7817485" cy="857250"/>
          </a:xfrm>
        </p:spPr>
        <p:txBody>
          <a:bodyPr/>
          <a:lstStyle/>
          <a:p>
            <a:r>
              <a:rPr lang="en-US" u="sng">
                <a:solidFill>
                  <a:schemeClr val="accent3">
                    <a:lumMod val="75000"/>
                  </a:schemeClr>
                </a:solidFill>
              </a:rPr>
              <a:t>Neurohr’s System 1939</a:t>
            </a:r>
            <a:endParaRPr lang="en-US" u="sng">
              <a:solidFill>
                <a:schemeClr val="accent3">
                  <a:lumMod val="75000"/>
                </a:schemeClr>
              </a:solidFill>
            </a:endParaRPr>
          </a:p>
        </p:txBody>
      </p:sp>
      <p:sp>
        <p:nvSpPr>
          <p:cNvPr id="3" name="Text Placeholder 2"/>
          <p:cNvSpPr>
            <a:spLocks noGrp="1"/>
          </p:cNvSpPr>
          <p:nvPr>
            <p:ph type="body" idx="1"/>
          </p:nvPr>
        </p:nvSpPr>
        <p:spPr>
          <a:xfrm>
            <a:off x="325120" y="1052830"/>
            <a:ext cx="8299450" cy="3872865"/>
          </a:xfrm>
        </p:spPr>
        <p:txBody>
          <a:bodyPr/>
          <a:lstStyle/>
          <a:p>
            <a:pPr eaLnBrk="1" hangingPunct="1">
              <a:lnSpc>
                <a:spcPct val="120000"/>
              </a:lnSpc>
              <a:buNone/>
            </a:pPr>
            <a:r>
              <a:rPr sz="2000" dirty="0">
                <a:solidFill>
                  <a:schemeClr val="bg2">
                    <a:lumMod val="50000"/>
                  </a:schemeClr>
                </a:solidFill>
                <a:latin typeface="Times New Roman" panose="02020603050405020304" pitchFamily="18" charset="0"/>
                <a:cs typeface="Times New Roman" panose="02020603050405020304" pitchFamily="18" charset="0"/>
                <a:sym typeface="+mn-ea"/>
              </a:rPr>
              <a:t>Class 1 –Tooth bearing.</a:t>
            </a:r>
            <a:endParaRPr sz="2000" dirty="0">
              <a:solidFill>
                <a:schemeClr val="bg2">
                  <a:lumMod val="50000"/>
                </a:schemeClr>
              </a:solidFill>
              <a:latin typeface="Times New Roman" panose="02020603050405020304" pitchFamily="18" charset="0"/>
              <a:cs typeface="Times New Roman" panose="02020603050405020304" pitchFamily="18" charset="0"/>
            </a:endParaRPr>
          </a:p>
          <a:p>
            <a:pPr eaLnBrk="1" hangingPunct="1">
              <a:lnSpc>
                <a:spcPct val="120000"/>
              </a:lnSpc>
              <a:buNone/>
            </a:pPr>
            <a:r>
              <a:rPr sz="2000" dirty="0">
                <a:solidFill>
                  <a:schemeClr val="bg2">
                    <a:lumMod val="50000"/>
                  </a:schemeClr>
                </a:solidFill>
                <a:latin typeface="Times New Roman" panose="02020603050405020304" pitchFamily="18" charset="0"/>
                <a:cs typeface="Times New Roman" panose="02020603050405020304" pitchFamily="18" charset="0"/>
                <a:sym typeface="+mn-ea"/>
              </a:rPr>
              <a:t>Class 2 –Tooth and tissue bearing.</a:t>
            </a:r>
            <a:endParaRPr sz="2000" dirty="0">
              <a:solidFill>
                <a:schemeClr val="bg2">
                  <a:lumMod val="50000"/>
                </a:schemeClr>
              </a:solidFill>
              <a:latin typeface="Times New Roman" panose="02020603050405020304" pitchFamily="18" charset="0"/>
              <a:cs typeface="Times New Roman" panose="02020603050405020304" pitchFamily="18" charset="0"/>
            </a:endParaRPr>
          </a:p>
          <a:p>
            <a:pPr eaLnBrk="1" hangingPunct="1">
              <a:lnSpc>
                <a:spcPct val="120000"/>
              </a:lnSpc>
              <a:buNone/>
            </a:pPr>
            <a:r>
              <a:rPr sz="2000" dirty="0">
                <a:solidFill>
                  <a:schemeClr val="bg2">
                    <a:lumMod val="50000"/>
                  </a:schemeClr>
                </a:solidFill>
                <a:latin typeface="Times New Roman" panose="02020603050405020304" pitchFamily="18" charset="0"/>
                <a:cs typeface="Times New Roman" panose="02020603050405020304" pitchFamily="18" charset="0"/>
                <a:sym typeface="+mn-ea"/>
              </a:rPr>
              <a:t>Class 3 –Tissue bearing complete denture.</a:t>
            </a:r>
            <a:endParaRPr sz="2000" dirty="0">
              <a:solidFill>
                <a:schemeClr val="bg2">
                  <a:lumMod val="50000"/>
                </a:schemeClr>
              </a:solidFill>
              <a:latin typeface="Times New Roman" panose="02020603050405020304" pitchFamily="18" charset="0"/>
              <a:ea typeface="Times New Roman" panose="02020603050405020304" pitchFamily="18" charset="0"/>
            </a:endParaRPr>
          </a:p>
          <a:p>
            <a:pPr marL="114300" indent="0">
              <a:lnSpc>
                <a:spcPct val="150000"/>
              </a:lnSpc>
              <a:buNone/>
            </a:pPr>
            <a:endParaRPr lang="en-US" sz="2000" dirty="0">
              <a:solidFill>
                <a:schemeClr val="bg2">
                  <a:lumMod val="50000"/>
                </a:schemeClr>
              </a:solidFill>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z="2400" u="sng" dirty="0">
                <a:solidFill>
                  <a:srgbClr val="C00000"/>
                </a:solidFill>
                <a:sym typeface="+mn-ea"/>
              </a:rPr>
              <a:t>Class I – Tooth-bearing</a:t>
            </a:r>
            <a:r>
              <a:rPr lang="en-US" dirty="0">
                <a:solidFill>
                  <a:srgbClr val="C00000"/>
                </a:solidFill>
                <a:sym typeface="+mn-ea"/>
              </a:rPr>
              <a:t> </a:t>
            </a:r>
            <a:br>
              <a:rPr lang="en-US" dirty="0">
                <a:solidFill>
                  <a:schemeClr val="bg2">
                    <a:lumMod val="50000"/>
                  </a:schemeClr>
                </a:solidFill>
              </a:rPr>
            </a:br>
            <a:endParaRPr lang="en-US"/>
          </a:p>
        </p:txBody>
      </p:sp>
      <p:sp>
        <p:nvSpPr>
          <p:cNvPr id="3" name="Text Placeholder 2"/>
          <p:cNvSpPr>
            <a:spLocks noGrp="1"/>
          </p:cNvSpPr>
          <p:nvPr>
            <p:ph type="body" idx="1"/>
          </p:nvPr>
        </p:nvSpPr>
        <p:spPr>
          <a:xfrm>
            <a:off x="245110" y="712470"/>
            <a:ext cx="8072755" cy="3552190"/>
          </a:xfrm>
        </p:spPr>
        <p:txBody>
          <a:bodyPr/>
          <a:lstStyle/>
          <a:p>
            <a:pPr marL="114300" indent="0">
              <a:lnSpc>
                <a:spcPct val="150000"/>
              </a:lnSpc>
              <a:buNone/>
            </a:pPr>
            <a:r>
              <a:rPr lang="en-US" dirty="0">
                <a:solidFill>
                  <a:schemeClr val="bg2">
                    <a:lumMod val="50000"/>
                  </a:schemeClr>
                </a:solidFill>
                <a:sym typeface="+mn-ea"/>
              </a:rPr>
              <a:t>   </a:t>
            </a:r>
            <a:r>
              <a:rPr kern="1200" dirty="0">
                <a:solidFill>
                  <a:srgbClr val="C00000"/>
                </a:solidFill>
                <a:latin typeface="Times New Roman" panose="02020603050405020304" pitchFamily="18" charset="0"/>
                <a:ea typeface="+mn-ea"/>
                <a:cs typeface="Times New Roman" panose="02020603050405020304" pitchFamily="18" charset="0"/>
                <a:sym typeface="+mn-ea"/>
              </a:rPr>
              <a:t> </a:t>
            </a:r>
            <a:r>
              <a:rPr u="sng" kern="1200" dirty="0">
                <a:solidFill>
                  <a:srgbClr val="C00000"/>
                </a:solidFill>
                <a:latin typeface="Times New Roman" panose="02020603050405020304" pitchFamily="18" charset="0"/>
                <a:ea typeface="+mn-ea"/>
                <a:cs typeface="Times New Roman" panose="02020603050405020304" pitchFamily="18" charset="0"/>
                <a:sym typeface="+mn-ea"/>
              </a:rPr>
              <a:t>There are two possible variation:</a:t>
            </a:r>
            <a:r>
              <a:rPr lang="en-US" dirty="0">
                <a:solidFill>
                  <a:schemeClr val="bg2">
                    <a:lumMod val="50000"/>
                  </a:schemeClr>
                </a:solidFill>
                <a:sym typeface="+mn-ea"/>
              </a:rPr>
              <a:t>   </a:t>
            </a:r>
            <a:r>
              <a:rPr dirty="0">
                <a:solidFill>
                  <a:schemeClr val="bg2">
                    <a:lumMod val="50000"/>
                  </a:schemeClr>
                </a:solidFill>
                <a:latin typeface="Times New Roman" panose="02020603050405020304" pitchFamily="18" charset="0"/>
                <a:cs typeface="Times New Roman" panose="02020603050405020304" pitchFamily="18" charset="0"/>
                <a:sym typeface="+mn-ea"/>
              </a:rPr>
              <a:t>Missing posteriors predominate.</a:t>
            </a:r>
            <a:endParaRPr lang="en-US" dirty="0">
              <a:solidFill>
                <a:schemeClr val="bg2">
                  <a:lumMod val="50000"/>
                </a:schemeClr>
              </a:solidFill>
              <a:sym typeface="+mn-ea"/>
            </a:endParaRPr>
          </a:p>
          <a:p>
            <a:pPr marL="114300" indent="0">
              <a:lnSpc>
                <a:spcPct val="150000"/>
              </a:lnSpc>
              <a:buNone/>
            </a:pPr>
            <a:r>
              <a:rPr lang="en-US" dirty="0" err="1">
                <a:solidFill>
                  <a:schemeClr val="bg2">
                    <a:lumMod val="50000"/>
                  </a:schemeClr>
                </a:solidFill>
                <a:sym typeface="+mn-ea"/>
              </a:rPr>
              <a:t>      A.Posteriors</a:t>
            </a:r>
            <a:r>
              <a:rPr lang="en-US" dirty="0">
                <a:solidFill>
                  <a:schemeClr val="bg2">
                    <a:lumMod val="50000"/>
                  </a:schemeClr>
                </a:solidFill>
                <a:sym typeface="+mn-ea"/>
              </a:rPr>
              <a:t> missing, </a:t>
            </a:r>
            <a:r>
              <a:rPr lang="en-US" dirty="0" err="1">
                <a:solidFill>
                  <a:schemeClr val="bg2">
                    <a:lumMod val="50000"/>
                  </a:schemeClr>
                </a:solidFill>
                <a:sym typeface="+mn-ea"/>
              </a:rPr>
              <a:t>anteriors</a:t>
            </a:r>
            <a:r>
              <a:rPr lang="en-US" dirty="0">
                <a:solidFill>
                  <a:schemeClr val="bg2">
                    <a:lumMod val="50000"/>
                  </a:schemeClr>
                </a:solidFill>
                <a:sym typeface="+mn-ea"/>
              </a:rPr>
              <a:t> in place. </a:t>
            </a:r>
            <a:endParaRPr lang="en-US" dirty="0">
              <a:solidFill>
                <a:schemeClr val="bg2">
                  <a:lumMod val="50000"/>
                </a:schemeClr>
              </a:solidFill>
            </a:endParaRPr>
          </a:p>
          <a:p>
            <a:pPr marL="114300" indent="0">
              <a:lnSpc>
                <a:spcPct val="150000"/>
              </a:lnSpc>
              <a:buNone/>
            </a:pPr>
            <a:r>
              <a:rPr lang="en-US" dirty="0">
                <a:solidFill>
                  <a:schemeClr val="bg2">
                    <a:lumMod val="50000"/>
                  </a:schemeClr>
                </a:solidFill>
                <a:sym typeface="+mn-ea"/>
              </a:rPr>
              <a:t>      </a:t>
            </a:r>
            <a:r>
              <a:rPr lang="en-US" dirty="0" err="1">
                <a:solidFill>
                  <a:schemeClr val="bg2">
                    <a:lumMod val="50000"/>
                  </a:schemeClr>
                </a:solidFill>
                <a:sym typeface="+mn-ea"/>
              </a:rPr>
              <a:t>B.Posteriors</a:t>
            </a:r>
            <a:r>
              <a:rPr lang="en-US" dirty="0">
                <a:solidFill>
                  <a:schemeClr val="bg2">
                    <a:lumMod val="50000"/>
                  </a:schemeClr>
                </a:solidFill>
                <a:sym typeface="+mn-ea"/>
              </a:rPr>
              <a:t> missing, some </a:t>
            </a:r>
            <a:r>
              <a:rPr lang="en-US" dirty="0" err="1">
                <a:solidFill>
                  <a:schemeClr val="bg2">
                    <a:lumMod val="50000"/>
                  </a:schemeClr>
                </a:solidFill>
                <a:sym typeface="+mn-ea"/>
              </a:rPr>
              <a:t>anteriors</a:t>
            </a:r>
            <a:r>
              <a:rPr lang="en-US" dirty="0">
                <a:solidFill>
                  <a:schemeClr val="bg2">
                    <a:lumMod val="50000"/>
                  </a:schemeClr>
                </a:solidFill>
                <a:sym typeface="+mn-ea"/>
              </a:rPr>
              <a:t> missing.</a:t>
            </a:r>
            <a:endParaRPr lang="en-US" dirty="0">
              <a:solidFill>
                <a:schemeClr val="bg2">
                  <a:lumMod val="50000"/>
                </a:schemeClr>
              </a:solidFill>
            </a:endParaRPr>
          </a:p>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46082" name="Shape 59396"/>
          <p:cNvPicPr>
            <a:picLocks noGrp="1" noChangeAspect="1" noChangeArrowheads="1"/>
          </p:cNvPicPr>
          <p:nvPr/>
        </p:nvPicPr>
        <p:blipFill>
          <a:blip r:embed="rId1"/>
          <a:srcRect b="12963"/>
          <a:stretch>
            <a:fillRect/>
          </a:stretch>
        </p:blipFill>
        <p:spPr>
          <a:xfrm>
            <a:off x="1570355" y="3295650"/>
            <a:ext cx="2239645" cy="1633855"/>
          </a:xfrm>
          <a:prstGeom prst="rect">
            <a:avLst/>
          </a:prstGeom>
          <a:noFill/>
          <a:ln w="38100" cap="sq">
            <a:solidFill>
              <a:srgbClr val="000000"/>
            </a:solidFill>
          </a:ln>
          <a:effectLst>
            <a:outerShdw blurRad="50800" dist="38100" dir="2700000" algn="tl" rotWithShape="0">
              <a:srgbClr val="000000">
                <a:alpha val="43000"/>
              </a:srgbClr>
            </a:outerShdw>
          </a:effectLst>
        </p:spPr>
      </p:pic>
      <p:pic>
        <p:nvPicPr>
          <p:cNvPr id="46083" name="Shape 59397"/>
          <p:cNvPicPr>
            <a:picLocks noGrp="1" noChangeAspect="1" noChangeArrowheads="1"/>
          </p:cNvPicPr>
          <p:nvPr/>
        </p:nvPicPr>
        <p:blipFill>
          <a:blip r:embed="rId2"/>
          <a:srcRect b="12963"/>
          <a:stretch>
            <a:fillRect/>
          </a:stretch>
        </p:blipFill>
        <p:spPr>
          <a:xfrm>
            <a:off x="4688205" y="3295650"/>
            <a:ext cx="2153920" cy="1633855"/>
          </a:xfrm>
          <a:prstGeom prst="rect">
            <a:avLst/>
          </a:prstGeom>
          <a:noFill/>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03885" y="295910"/>
            <a:ext cx="8141970" cy="4512945"/>
          </a:xfrm>
        </p:spPr>
        <p:txBody>
          <a:bodyPr/>
          <a:lstStyle/>
          <a:p>
            <a:pPr marL="114300" indent="0">
              <a:lnSpc>
                <a:spcPct val="150000"/>
              </a:lnSpc>
              <a:buNone/>
            </a:pPr>
            <a:r>
              <a:rPr lang="en-US" dirty="0">
                <a:solidFill>
                  <a:schemeClr val="accent3">
                    <a:lumMod val="75000"/>
                  </a:schemeClr>
                </a:solidFill>
                <a:sym typeface="+mn-ea"/>
              </a:rPr>
              <a:t>Variations 2-missing </a:t>
            </a:r>
            <a:r>
              <a:rPr lang="en-US" dirty="0" err="1">
                <a:solidFill>
                  <a:schemeClr val="accent3">
                    <a:lumMod val="75000"/>
                  </a:schemeClr>
                </a:solidFill>
                <a:sym typeface="+mn-ea"/>
              </a:rPr>
              <a:t>anteriors</a:t>
            </a:r>
            <a:r>
              <a:rPr lang="en-US" dirty="0">
                <a:solidFill>
                  <a:schemeClr val="accent3">
                    <a:lumMod val="75000"/>
                  </a:schemeClr>
                </a:solidFill>
                <a:sym typeface="+mn-ea"/>
              </a:rPr>
              <a:t> predominate</a:t>
            </a:r>
            <a:endParaRPr lang="en-US" dirty="0">
              <a:solidFill>
                <a:schemeClr val="accent3">
                  <a:lumMod val="75000"/>
                </a:schemeClr>
              </a:solidFill>
            </a:endParaRPr>
          </a:p>
          <a:p>
            <a:pPr>
              <a:lnSpc>
                <a:spcPct val="150000"/>
              </a:lnSpc>
            </a:pPr>
            <a:r>
              <a:rPr lang="en-US" dirty="0" err="1">
                <a:solidFill>
                  <a:schemeClr val="bg2">
                    <a:lumMod val="50000"/>
                  </a:schemeClr>
                </a:solidFill>
                <a:sym typeface="+mn-ea"/>
              </a:rPr>
              <a:t>A.Anteriors</a:t>
            </a:r>
            <a:r>
              <a:rPr lang="en-US" dirty="0">
                <a:solidFill>
                  <a:schemeClr val="bg2">
                    <a:lumMod val="50000"/>
                  </a:schemeClr>
                </a:solidFill>
                <a:sym typeface="+mn-ea"/>
              </a:rPr>
              <a:t> missing, posteriors in place.</a:t>
            </a:r>
            <a:endParaRPr lang="en-US" dirty="0">
              <a:solidFill>
                <a:schemeClr val="bg2">
                  <a:lumMod val="50000"/>
                </a:schemeClr>
              </a:solidFill>
            </a:endParaRPr>
          </a:p>
          <a:p>
            <a:pPr>
              <a:lnSpc>
                <a:spcPct val="150000"/>
              </a:lnSpc>
            </a:pPr>
            <a:r>
              <a:rPr lang="en-US" dirty="0" err="1">
                <a:solidFill>
                  <a:schemeClr val="bg2">
                    <a:lumMod val="50000"/>
                  </a:schemeClr>
                </a:solidFill>
                <a:sym typeface="+mn-ea"/>
              </a:rPr>
              <a:t>B.Anteriors</a:t>
            </a:r>
            <a:r>
              <a:rPr lang="en-US" dirty="0">
                <a:solidFill>
                  <a:schemeClr val="bg2">
                    <a:lumMod val="50000"/>
                  </a:schemeClr>
                </a:solidFill>
                <a:sym typeface="+mn-ea"/>
              </a:rPr>
              <a:t> missing, some posterior missing.</a:t>
            </a:r>
            <a:endParaRPr lang="en-US" dirty="0">
              <a:solidFill>
                <a:schemeClr val="bg2">
                  <a:lumMod val="50000"/>
                </a:schemeClr>
              </a:solidFill>
            </a:endParaRPr>
          </a:p>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47106" name="Shape 61442"/>
          <p:cNvPicPr>
            <a:picLocks noGrp="1" noChangeAspect="1" noChangeArrowheads="1"/>
          </p:cNvPicPr>
          <p:nvPr/>
        </p:nvPicPr>
        <p:blipFill>
          <a:blip r:embed="rId1"/>
          <a:srcRect b="9464"/>
          <a:stretch>
            <a:fillRect/>
          </a:stretch>
        </p:blipFill>
        <p:spPr>
          <a:xfrm>
            <a:off x="1588135" y="2483485"/>
            <a:ext cx="2593975" cy="2051050"/>
          </a:xfrm>
          <a:prstGeom prst="rect">
            <a:avLst/>
          </a:prstGeom>
          <a:noFill/>
          <a:ln w="38100" cap="sq">
            <a:solidFill>
              <a:srgbClr val="000000"/>
            </a:solidFill>
          </a:ln>
          <a:effectLst>
            <a:outerShdw blurRad="50800" dist="38100" dir="2700000" algn="tl" rotWithShape="0">
              <a:srgbClr val="000000">
                <a:alpha val="43000"/>
              </a:srgbClr>
            </a:outerShdw>
          </a:effectLst>
        </p:spPr>
      </p:pic>
      <p:pic>
        <p:nvPicPr>
          <p:cNvPr id="47107" name="Shape 61443"/>
          <p:cNvPicPr>
            <a:picLocks noGrp="1" noChangeAspect="1" noChangeArrowheads="1"/>
          </p:cNvPicPr>
          <p:nvPr/>
        </p:nvPicPr>
        <p:blipFill>
          <a:blip r:embed="rId2"/>
          <a:srcRect b="11356"/>
          <a:stretch>
            <a:fillRect/>
          </a:stretch>
        </p:blipFill>
        <p:spPr>
          <a:xfrm>
            <a:off x="4657725" y="2483485"/>
            <a:ext cx="2425700" cy="2051050"/>
          </a:xfrm>
          <a:prstGeom prst="rect">
            <a:avLst/>
          </a:prstGeom>
          <a:noFill/>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8315" y="261620"/>
            <a:ext cx="8185150" cy="4664075"/>
          </a:xfrm>
        </p:spPr>
        <p:txBody>
          <a:bodyPr/>
          <a:lstStyle/>
          <a:p>
            <a:pPr marL="114300" indent="0">
              <a:buNone/>
            </a:pPr>
            <a:r>
              <a:rPr lang="en-US" u="sng">
                <a:solidFill>
                  <a:schemeClr val="accent3">
                    <a:lumMod val="75000"/>
                  </a:schemeClr>
                </a:solidFill>
              </a:rPr>
              <a:t>Class II – Tooth and tissue bearing</a:t>
            </a:r>
            <a:endParaRPr lang="en-US" u="sng">
              <a:solidFill>
                <a:schemeClr val="accent3">
                  <a:lumMod val="75000"/>
                </a:schemeClr>
              </a:solidFill>
            </a:endParaRPr>
          </a:p>
          <a:p>
            <a:pPr marL="114300" indent="0">
              <a:buNone/>
            </a:pPr>
            <a:r>
              <a:rPr lang="en-US">
                <a:solidFill>
                  <a:schemeClr val="bg2">
                    <a:lumMod val="50000"/>
                  </a:schemeClr>
                </a:solidFill>
              </a:rPr>
              <a:t>       </a:t>
            </a:r>
            <a:r>
              <a:rPr u="sng" dirty="0">
                <a:solidFill>
                  <a:srgbClr val="C00000"/>
                </a:solidFill>
                <a:latin typeface="Times New Roman" panose="02020603050405020304" pitchFamily="18" charset="0"/>
                <a:cs typeface="Times New Roman" panose="02020603050405020304" pitchFamily="18" charset="0"/>
                <a:sym typeface="+mn-ea"/>
              </a:rPr>
              <a:t>Division 1</a:t>
            </a:r>
            <a:r>
              <a:rPr dirty="0">
                <a:solidFill>
                  <a:srgbClr val="C00000"/>
                </a:solidFill>
                <a:latin typeface="Times New Roman" panose="02020603050405020304" pitchFamily="18" charset="0"/>
                <a:cs typeface="Times New Roman" panose="02020603050405020304" pitchFamily="18" charset="0"/>
                <a:sym typeface="+mn-ea"/>
              </a:rPr>
              <a:t>- </a:t>
            </a:r>
            <a:r>
              <a:rPr dirty="0">
                <a:solidFill>
                  <a:schemeClr val="bg2">
                    <a:lumMod val="50000"/>
                  </a:schemeClr>
                </a:solidFill>
                <a:latin typeface="Times New Roman" panose="02020603050405020304" pitchFamily="18" charset="0"/>
                <a:cs typeface="Times New Roman" panose="02020603050405020304" pitchFamily="18" charset="0"/>
                <a:sym typeface="+mn-ea"/>
              </a:rPr>
              <a:t>When there are no teeth posterior to one or more spans.</a:t>
            </a:r>
            <a:br>
              <a:rPr dirty="0">
                <a:solidFill>
                  <a:schemeClr val="bg2">
                    <a:lumMod val="50000"/>
                  </a:schemeClr>
                </a:solidFill>
                <a:latin typeface="Times New Roman" panose="02020603050405020304" pitchFamily="18" charset="0"/>
                <a:cs typeface="Times New Roman" panose="02020603050405020304" pitchFamily="18" charset="0"/>
                <a:sym typeface="+mn-ea"/>
              </a:rPr>
            </a:br>
            <a:r>
              <a:rPr u="sng" dirty="0">
                <a:solidFill>
                  <a:srgbClr val="C00000"/>
                </a:solidFill>
                <a:latin typeface="Times New Roman" panose="02020603050405020304" pitchFamily="18" charset="0"/>
                <a:cs typeface="Times New Roman" panose="02020603050405020304" pitchFamily="18" charset="0"/>
                <a:sym typeface="+mn-ea"/>
              </a:rPr>
              <a:t>Variation 1 </a:t>
            </a:r>
            <a:r>
              <a:rPr dirty="0">
                <a:latin typeface="Times New Roman" panose="02020603050405020304" pitchFamily="18" charset="0"/>
                <a:cs typeface="Times New Roman" panose="02020603050405020304" pitchFamily="18" charset="0"/>
                <a:sym typeface="+mn-ea"/>
              </a:rPr>
              <a:t>-</a:t>
            </a:r>
            <a:r>
              <a:rPr dirty="0">
                <a:solidFill>
                  <a:schemeClr val="bg2">
                    <a:lumMod val="50000"/>
                  </a:schemeClr>
                </a:solidFill>
                <a:latin typeface="Times New Roman" panose="02020603050405020304" pitchFamily="18" charset="0"/>
                <a:cs typeface="Times New Roman" panose="02020603050405020304" pitchFamily="18" charset="0"/>
                <a:sym typeface="+mn-ea"/>
              </a:rPr>
              <a:t>Missing posteriors predominate.</a:t>
            </a:r>
            <a:br>
              <a:rPr dirty="0">
                <a:solidFill>
                  <a:schemeClr val="bg2">
                    <a:lumMod val="50000"/>
                  </a:schemeClr>
                </a:solidFill>
                <a:latin typeface="Times New Roman" panose="02020603050405020304" pitchFamily="18" charset="0"/>
                <a:cs typeface="Times New Roman" panose="02020603050405020304" pitchFamily="18" charset="0"/>
                <a:sym typeface="+mn-ea"/>
              </a:rPr>
            </a:br>
            <a:r>
              <a:rPr dirty="0">
                <a:solidFill>
                  <a:schemeClr val="bg2">
                    <a:lumMod val="50000"/>
                  </a:schemeClr>
                </a:solidFill>
                <a:latin typeface="Times New Roman" panose="02020603050405020304" pitchFamily="18" charset="0"/>
                <a:cs typeface="Times New Roman" panose="02020603050405020304" pitchFamily="18" charset="0"/>
                <a:sym typeface="+mn-ea"/>
              </a:rPr>
              <a:t>                    a)Posteriors missing anteriors in place.</a:t>
            </a:r>
            <a:br>
              <a:rPr dirty="0">
                <a:solidFill>
                  <a:schemeClr val="bg2">
                    <a:lumMod val="50000"/>
                  </a:schemeClr>
                </a:solidFill>
                <a:latin typeface="Times New Roman" panose="02020603050405020304" pitchFamily="18" charset="0"/>
                <a:cs typeface="Times New Roman" panose="02020603050405020304" pitchFamily="18" charset="0"/>
                <a:sym typeface="+mn-ea"/>
              </a:rPr>
            </a:br>
            <a:r>
              <a:rPr dirty="0">
                <a:solidFill>
                  <a:schemeClr val="bg2">
                    <a:lumMod val="50000"/>
                  </a:schemeClr>
                </a:solidFill>
                <a:latin typeface="Times New Roman" panose="02020603050405020304" pitchFamily="18" charset="0"/>
                <a:cs typeface="Times New Roman" panose="02020603050405020304" pitchFamily="18" charset="0"/>
                <a:sym typeface="+mn-ea"/>
              </a:rPr>
              <a:t>                    b)Posteriors missing and some anteriors missing</a:t>
            </a:r>
            <a:endParaRPr dirty="0">
              <a:latin typeface="Times New Roman" panose="02020603050405020304" pitchFamily="18" charset="0"/>
              <a:ea typeface="Times New Roman" panose="02020603050405020304" pitchFamily="18" charset="0"/>
            </a:endParaRPr>
          </a:p>
          <a:p>
            <a:pPr marL="114300" indent="0">
              <a:buNone/>
            </a:pPr>
            <a:endParaRPr lang="en-US">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49155" name="Shape 63492"/>
          <p:cNvPicPr>
            <a:picLocks noGrp="1" noChangeAspect="1" noChangeArrowheads="1"/>
          </p:cNvPicPr>
          <p:nvPr/>
        </p:nvPicPr>
        <p:blipFill>
          <a:blip r:embed="rId1"/>
          <a:srcRect b="10417"/>
          <a:stretch>
            <a:fillRect/>
          </a:stretch>
        </p:blipFill>
        <p:spPr>
          <a:xfrm>
            <a:off x="1118235" y="2883535"/>
            <a:ext cx="2346325" cy="1813560"/>
          </a:xfrm>
          <a:prstGeom prst="rect">
            <a:avLst/>
          </a:prstGeom>
          <a:noFill/>
          <a:ln w="38100" cap="sq">
            <a:solidFill>
              <a:srgbClr val="000000"/>
            </a:solidFill>
          </a:ln>
          <a:effectLst>
            <a:outerShdw blurRad="50800" dist="38100" dir="2700000" algn="tl" rotWithShape="0">
              <a:srgbClr val="000000">
                <a:alpha val="43000"/>
              </a:srgbClr>
            </a:outerShdw>
          </a:effectLst>
        </p:spPr>
      </p:pic>
      <p:pic>
        <p:nvPicPr>
          <p:cNvPr id="49154" name="Shape 63491"/>
          <p:cNvPicPr>
            <a:picLocks noGrp="1" noChangeAspect="1" noChangeArrowheads="1"/>
          </p:cNvPicPr>
          <p:nvPr/>
        </p:nvPicPr>
        <p:blipFill>
          <a:blip r:embed="rId2"/>
          <a:srcRect b="12500"/>
          <a:stretch>
            <a:fillRect/>
          </a:stretch>
        </p:blipFill>
        <p:spPr>
          <a:xfrm>
            <a:off x="4747260" y="2883535"/>
            <a:ext cx="2242185" cy="1815465"/>
          </a:xfrm>
          <a:prstGeom prst="rect">
            <a:avLst/>
          </a:prstGeom>
          <a:noFill/>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01"/>
        <p:cNvGrpSpPr/>
        <p:nvPr/>
      </p:nvGrpSpPr>
      <p:grpSpPr>
        <a:xfrm>
          <a:off x="0" y="0"/>
          <a:ext cx="0" cy="0"/>
          <a:chOff x="0" y="0"/>
          <a:chExt cx="0" cy="0"/>
        </a:xfrm>
      </p:grpSpPr>
      <p:sp>
        <p:nvSpPr>
          <p:cNvPr id="102" name="Google Shape;102;p14"/>
          <p:cNvSpPr txBox="1">
            <a:spLocks noGrp="1"/>
          </p:cNvSpPr>
          <p:nvPr>
            <p:ph type="ctrTitle" idx="4294967295"/>
          </p:nvPr>
        </p:nvSpPr>
        <p:spPr>
          <a:xfrm>
            <a:off x="107035" y="-235931"/>
            <a:ext cx="5561100" cy="1159800"/>
          </a:xfrm>
          <a:prstGeom prst="rect">
            <a:avLst/>
          </a:prstGeom>
        </p:spPr>
        <p:txBody>
          <a:bodyPr spcFirstLastPara="1" wrap="square" lIns="91425" tIns="91425" rIns="91425" bIns="91425" anchor="b" anchorCtr="0">
            <a:noAutofit/>
          </a:bodyPr>
          <a:lstStyle/>
          <a:p>
            <a:pPr marL="0" lvl="0" indent="0" algn="l" rtl="0">
              <a:spcBef>
                <a:spcPts val="0"/>
              </a:spcBef>
              <a:spcAft>
                <a:spcPts val="0"/>
              </a:spcAft>
              <a:buNone/>
            </a:pPr>
            <a:r>
              <a:rPr lang="en-US" sz="2800" u="sng" dirty="0">
                <a:solidFill>
                  <a:schemeClr val="accent3">
                    <a:lumMod val="75000"/>
                  </a:schemeClr>
                </a:solidFill>
              </a:rPr>
              <a:t>INTRODUCTION</a:t>
            </a:r>
            <a:endParaRPr lang="en-US" sz="2800" u="sng" dirty="0">
              <a:solidFill>
                <a:schemeClr val="accent3">
                  <a:lumMod val="75000"/>
                </a:schemeClr>
              </a:solidFill>
            </a:endParaRPr>
          </a:p>
        </p:txBody>
      </p:sp>
      <p:sp>
        <p:nvSpPr>
          <p:cNvPr id="104" name="Google Shape;104;p14"/>
          <p:cNvSpPr txBox="1">
            <a:spLocks noGrp="1"/>
          </p:cNvSpPr>
          <p:nvPr>
            <p:ph type="body" idx="4294967295"/>
          </p:nvPr>
        </p:nvSpPr>
        <p:spPr>
          <a:xfrm>
            <a:off x="266700" y="1097280"/>
            <a:ext cx="8446770" cy="3749675"/>
          </a:xfrm>
          <a:prstGeom prst="rect">
            <a:avLst/>
          </a:prstGeom>
        </p:spPr>
        <p:txBody>
          <a:bodyPr spcFirstLastPara="1" wrap="square" lIns="91425" tIns="91425" rIns="91425" bIns="91425" anchor="t" anchorCtr="0">
            <a:noAutofit/>
          </a:bodyPr>
          <a:lstStyle/>
          <a:p>
            <a:pPr marL="342900" lvl="0" indent="-342900" algn="l" rtl="0">
              <a:spcBef>
                <a:spcPts val="600"/>
              </a:spcBef>
              <a:spcAft>
                <a:spcPts val="0"/>
              </a:spcAft>
              <a:buFont typeface="Wingdings" panose="05000000000000000000" charset="0"/>
              <a:buChar char="Ø"/>
            </a:pPr>
            <a:r>
              <a:rPr sz="2000">
                <a:solidFill>
                  <a:schemeClr val="bg2">
                    <a:lumMod val="50000"/>
                  </a:schemeClr>
                </a:solidFill>
                <a:sym typeface="+mn-ea"/>
              </a:rPr>
              <a:t>It is estimated that there are over 65,000 possible combinations of teeth and edentulous spaces in opposing arches.</a:t>
            </a:r>
            <a:endParaRPr sz="2000">
              <a:solidFill>
                <a:schemeClr val="bg2">
                  <a:lumMod val="50000"/>
                </a:schemeClr>
              </a:solidFill>
            </a:endParaRPr>
          </a:p>
          <a:p>
            <a:pPr>
              <a:buFont typeface="Wingdings" panose="05000000000000000000" charset="0"/>
              <a:buChar char="Ø"/>
            </a:pPr>
            <a:endParaRPr sz="2000">
              <a:solidFill>
                <a:schemeClr val="bg2">
                  <a:lumMod val="50000"/>
                </a:schemeClr>
              </a:solidFill>
            </a:endParaRPr>
          </a:p>
          <a:p>
            <a:pPr marL="342900" lvl="0" indent="-342900" algn="l" rtl="0">
              <a:spcBef>
                <a:spcPts val="600"/>
              </a:spcBef>
              <a:spcAft>
                <a:spcPts val="0"/>
              </a:spcAft>
              <a:buFont typeface="Wingdings" panose="05000000000000000000" charset="0"/>
              <a:buChar char="Ø"/>
            </a:pPr>
            <a:r>
              <a:rPr sz="2000">
                <a:solidFill>
                  <a:schemeClr val="bg2">
                    <a:lumMod val="50000"/>
                  </a:schemeClr>
                </a:solidFill>
                <a:sym typeface="+mn-ea"/>
              </a:rPr>
              <a:t>Several methods of classification of partially edentulous arches have been proposed.</a:t>
            </a:r>
            <a:endParaRPr sz="2000">
              <a:solidFill>
                <a:schemeClr val="bg2">
                  <a:lumMod val="50000"/>
                </a:schemeClr>
              </a:solidFill>
            </a:endParaRPr>
          </a:p>
          <a:p>
            <a:pPr marL="342900" lvl="0" indent="-342900" algn="l" rtl="0">
              <a:spcBef>
                <a:spcPts val="600"/>
              </a:spcBef>
              <a:spcAft>
                <a:spcPts val="0"/>
              </a:spcAft>
              <a:buNone/>
            </a:pPr>
            <a:endParaRPr sz="2000">
              <a:solidFill>
                <a:schemeClr val="bg2">
                  <a:lumMod val="50000"/>
                </a:schemeClr>
              </a:solidFill>
            </a:endParaRPr>
          </a:p>
        </p:txBody>
      </p:sp>
      <p:sp>
        <p:nvSpPr>
          <p:cNvPr id="106" name="Google Shape;106;p14"/>
          <p:cNvSpPr txBox="1">
            <a:spLocks noGrp="1"/>
          </p:cNvSpPr>
          <p:nvPr>
            <p:ph type="sldNum" idx="12"/>
          </p:nvPr>
        </p:nvSpPr>
        <p:spPr>
          <a:xfrm>
            <a:off x="8480575" y="4696933"/>
            <a:ext cx="548700" cy="313500"/>
          </a:xfrm>
          <a:prstGeom prst="rect">
            <a:avLst/>
          </a:prstGeom>
        </p:spPr>
        <p:txBody>
          <a:bodyPr spcFirstLastPara="1" wrap="square" lIns="91425" tIns="91425" rIns="91425" bIns="91425" anchor="t" anchorCtr="0">
            <a:noAutofit/>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4185" y="562610"/>
            <a:ext cx="8258810" cy="4363085"/>
          </a:xfrm>
        </p:spPr>
        <p:txBody>
          <a:bodyPr/>
          <a:lstStyle/>
          <a:p>
            <a:pPr>
              <a:lnSpc>
                <a:spcPct val="70000"/>
              </a:lnSpc>
            </a:pPr>
            <a:r>
              <a:rPr lang="en-US" u="sng" kern="1200" noProof="0" dirty="0" smtClean="0">
                <a:ln>
                  <a:noFill/>
                </a:ln>
                <a:solidFill>
                  <a:srgbClr val="FF3300"/>
                </a:solidFill>
                <a:effectLst/>
                <a:uLnTx/>
                <a:uFillTx/>
                <a:latin typeface="Times New Roman" panose="02020603050405020304" pitchFamily="18" charset="0"/>
                <a:ea typeface="+mj-ea"/>
                <a:cs typeface="Times New Roman" panose="02020603050405020304" pitchFamily="18" charset="0"/>
                <a:sym typeface="+mn-ea"/>
              </a:rPr>
              <a:t>Variation 2</a:t>
            </a:r>
            <a:r>
              <a:rPr lang="en-US" kern="1200" noProof="0" dirty="0" smtClean="0">
                <a:ln>
                  <a:noFill/>
                </a:ln>
                <a:solidFill>
                  <a:schemeClr val="tx1"/>
                </a:solidFill>
                <a:effectLst/>
                <a:uLnTx/>
                <a:uFillTx/>
                <a:latin typeface="Times New Roman" panose="02020603050405020304" pitchFamily="18" charset="0"/>
                <a:ea typeface="+mj-ea"/>
                <a:cs typeface="Times New Roman" panose="02020603050405020304" pitchFamily="18" charset="0"/>
                <a:sym typeface="+mn-ea"/>
              </a:rPr>
              <a:t>-</a:t>
            </a:r>
            <a:r>
              <a:rPr lang="en-US" kern="1200" noProof="0" dirty="0" smtClean="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sym typeface="+mn-ea"/>
              </a:rPr>
              <a:t> Missing </a:t>
            </a:r>
            <a:r>
              <a:rPr lang="en-US" kern="1200" noProof="0" dirty="0" err="1" smtClean="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sym typeface="+mn-ea"/>
              </a:rPr>
              <a:t>anteriors</a:t>
            </a:r>
            <a:r>
              <a:rPr lang="en-US" kern="1200" noProof="0" dirty="0" smtClean="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sym typeface="+mn-ea"/>
              </a:rPr>
              <a:t> predominate.</a:t>
            </a:r>
            <a:br>
              <a:rPr lang="en-US" kern="1200" noProof="0" dirty="0" smtClean="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sym typeface="+mn-ea"/>
              </a:rPr>
            </a:br>
            <a:r>
              <a:rPr lang="en-US" kern="1200" noProof="0" dirty="0" smtClean="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sym typeface="+mn-ea"/>
              </a:rPr>
              <a:t> </a:t>
            </a:r>
            <a:br>
              <a:rPr lang="en-US" kern="1200" noProof="0" dirty="0" smtClean="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sym typeface="+mn-ea"/>
              </a:rPr>
            </a:br>
            <a:r>
              <a:rPr lang="en-US" kern="1200" noProof="0" dirty="0" smtClean="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sym typeface="+mn-ea"/>
              </a:rPr>
              <a:t>                    </a:t>
            </a:r>
            <a:r>
              <a:rPr lang="en-US" kern="1200" noProof="0" dirty="0" err="1" smtClean="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sym typeface="+mn-ea"/>
              </a:rPr>
              <a:t>Anteriors</a:t>
            </a:r>
            <a:r>
              <a:rPr lang="en-US" kern="1200" noProof="0" dirty="0" smtClean="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sym typeface="+mn-ea"/>
              </a:rPr>
              <a:t> missing some posteriors missing</a:t>
            </a:r>
            <a:endParaRPr lang="en-US" kern="1200" noProof="0" dirty="0" smtClean="0">
              <a:ln>
                <a:noFill/>
              </a:ln>
              <a:solidFill>
                <a:schemeClr val="bg2">
                  <a:lumMod val="50000"/>
                </a:schemeClr>
              </a:solidFill>
              <a:effectLst/>
              <a:uLnTx/>
              <a:uFillTx/>
              <a:latin typeface="Times New Roman" panose="02020603050405020304" pitchFamily="18" charset="0"/>
              <a:ea typeface="+mj-ea"/>
              <a:cs typeface="Times New Roman" panose="02020603050405020304" pitchFamily="18" charset="0"/>
              <a:sym typeface="+mn-ea"/>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50178" name="Shape 64514"/>
          <p:cNvPicPr>
            <a:picLocks noGrp="1" noChangeAspect="1" noChangeArrowheads="1"/>
          </p:cNvPicPr>
          <p:nvPr/>
        </p:nvPicPr>
        <p:blipFill>
          <a:blip r:embed="rId1"/>
          <a:srcRect r="7692" b="11945"/>
          <a:stretch>
            <a:fillRect/>
          </a:stretch>
        </p:blipFill>
        <p:spPr>
          <a:xfrm>
            <a:off x="1078865" y="2167890"/>
            <a:ext cx="2732405" cy="2112010"/>
          </a:xfrm>
          <a:prstGeom prst="rect">
            <a:avLst/>
          </a:prstGeom>
          <a:noFill/>
          <a:ln w="38100" cap="sq">
            <a:solidFill>
              <a:srgbClr val="000000"/>
            </a:solidFill>
          </a:ln>
          <a:effectLst>
            <a:outerShdw blurRad="50800" dist="38100" dir="2700000" algn="tl" rotWithShape="0">
              <a:srgbClr val="000000">
                <a:alpha val="43000"/>
              </a:srgbClr>
            </a:outerShdw>
          </a:effectLst>
        </p:spPr>
      </p:pic>
      <p:pic>
        <p:nvPicPr>
          <p:cNvPr id="50179" name="Shape 64515"/>
          <p:cNvPicPr>
            <a:picLocks noGrp="1" noChangeAspect="1" noChangeArrowheads="1"/>
          </p:cNvPicPr>
          <p:nvPr/>
        </p:nvPicPr>
        <p:blipFill>
          <a:blip r:embed="rId2"/>
          <a:srcRect r="10202" b="14334"/>
          <a:stretch>
            <a:fillRect/>
          </a:stretch>
        </p:blipFill>
        <p:spPr>
          <a:xfrm>
            <a:off x="5436870" y="2174875"/>
            <a:ext cx="2661920" cy="2105025"/>
          </a:xfrm>
          <a:prstGeom prst="rect">
            <a:avLst/>
          </a:prstGeom>
          <a:noFill/>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Placeholder 2"/>
          <p:cNvSpPr>
            <a:spLocks noGrp="1"/>
          </p:cNvSpPr>
          <p:nvPr>
            <p:ph type="body" idx="1"/>
          </p:nvPr>
        </p:nvSpPr>
        <p:spPr>
          <a:xfrm>
            <a:off x="384175" y="273050"/>
            <a:ext cx="8281035" cy="4652645"/>
          </a:xfrm>
        </p:spPr>
        <p:txBody>
          <a:bodyPr/>
          <a:p>
            <a:r>
              <a:rPr u="sng" dirty="0">
                <a:solidFill>
                  <a:srgbClr val="FF3300"/>
                </a:solidFill>
                <a:latin typeface="Times New Roman" panose="02020603050405020304" pitchFamily="18" charset="0"/>
                <a:cs typeface="Times New Roman" panose="02020603050405020304" pitchFamily="18" charset="0"/>
                <a:sym typeface="+mn-ea"/>
              </a:rPr>
              <a:t>Class 3</a:t>
            </a:r>
            <a:r>
              <a:rPr dirty="0">
                <a:latin typeface="Times New Roman" panose="02020603050405020304" pitchFamily="18" charset="0"/>
                <a:cs typeface="Times New Roman" panose="02020603050405020304" pitchFamily="18" charset="0"/>
                <a:sym typeface="+mn-ea"/>
              </a:rPr>
              <a:t>-</a:t>
            </a:r>
            <a:r>
              <a:rPr dirty="0">
                <a:solidFill>
                  <a:schemeClr val="bg2">
                    <a:lumMod val="50000"/>
                  </a:schemeClr>
                </a:solidFill>
                <a:latin typeface="Times New Roman" panose="02020603050405020304" pitchFamily="18" charset="0"/>
                <a:cs typeface="Times New Roman" panose="02020603050405020304" pitchFamily="18" charset="0"/>
                <a:sym typeface="+mn-ea"/>
              </a:rPr>
              <a:t>Tissue bearing complete dentures.</a:t>
            </a:r>
            <a:br>
              <a:rPr dirty="0">
                <a:solidFill>
                  <a:schemeClr val="bg2">
                    <a:lumMod val="50000"/>
                  </a:schemeClr>
                </a:solidFill>
                <a:latin typeface="Times New Roman" panose="02020603050405020304" pitchFamily="18" charset="0"/>
                <a:cs typeface="Times New Roman" panose="02020603050405020304" pitchFamily="18" charset="0"/>
                <a:sym typeface="+mn-ea"/>
              </a:rPr>
            </a:br>
            <a:r>
              <a:rPr dirty="0">
                <a:solidFill>
                  <a:schemeClr val="bg2">
                    <a:lumMod val="50000"/>
                  </a:schemeClr>
                </a:solidFill>
                <a:latin typeface="Times New Roman" panose="02020603050405020304" pitchFamily="18" charset="0"/>
                <a:cs typeface="Times New Roman" panose="02020603050405020304" pitchFamily="18" charset="0"/>
                <a:sym typeface="+mn-ea"/>
              </a:rPr>
              <a:t>The complexity of any neurohrs classification is obvious and seldom used.</a:t>
            </a:r>
            <a:endParaRPr dirty="0">
              <a:solidFill>
                <a:schemeClr val="bg2">
                  <a:lumMod val="50000"/>
                </a:schemeClr>
              </a:solidFill>
              <a:latin typeface="Times New Roman" panose="02020603050405020304" pitchFamily="18" charset="0"/>
              <a:ea typeface="Times New Roman" panose="02020603050405020304" pitchFamily="18" charset="0"/>
            </a:endParaRPr>
          </a:p>
          <a:p>
            <a:endParaRPr lang="en-US" dirty="0">
              <a:solidFill>
                <a:schemeClr val="bg2">
                  <a:lumMod val="50000"/>
                </a:schemeClr>
              </a:solidFill>
              <a:latin typeface="Times New Roman" panose="02020603050405020304" pitchFamily="18" charset="0"/>
              <a:ea typeface="Times New Roman" panose="02020603050405020304" pitchFamily="18" charset="0"/>
            </a:endParaRPr>
          </a:p>
        </p:txBody>
      </p:sp>
      <p:sp>
        <p:nvSpPr>
          <p:cNvPr id="4" name="Slide Number Placeholder 3"/>
          <p:cNvSpPr>
            <a:spLocks noGrp="1"/>
          </p:cNvSpPr>
          <p:nvPr>
            <p:ph type="sldNum" idx="12"/>
          </p:nvPr>
        </p:nvSpPr>
        <p:spPr/>
        <p:txBody>
          <a:bodyPr/>
          <a:p>
            <a:pPr marL="0" lvl="0" indent="0" algn="r" rtl="0">
              <a:spcBef>
                <a:spcPts val="0"/>
              </a:spcBef>
              <a:spcAft>
                <a:spcPts val="0"/>
              </a:spcAft>
              <a:buNone/>
            </a:pPr>
            <a:fld id="{00000000-1234-1234-1234-123412341234}" type="slidenum">
              <a:rPr lang="en-GB"/>
            </a:fld>
            <a:endParaRPr lang="en-GB"/>
          </a:p>
        </p:txBody>
      </p:sp>
      <p:pic>
        <p:nvPicPr>
          <p:cNvPr id="54274" name="Shape 69634"/>
          <p:cNvPicPr>
            <a:picLocks noGrp="1" noChangeAspect="1" noChangeArrowheads="1"/>
          </p:cNvPicPr>
          <p:nvPr/>
        </p:nvPicPr>
        <p:blipFill>
          <a:blip r:embed="rId1"/>
          <a:srcRect b="10909"/>
          <a:stretch>
            <a:fillRect/>
          </a:stretch>
        </p:blipFill>
        <p:spPr>
          <a:xfrm>
            <a:off x="2851150" y="1989455"/>
            <a:ext cx="2876550" cy="1879600"/>
          </a:xfrm>
          <a:prstGeom prst="rect">
            <a:avLst/>
          </a:prstGeom>
          <a:noFill/>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solidFill>
                  <a:schemeClr val="accent3">
                    <a:lumMod val="75000"/>
                  </a:schemeClr>
                </a:solidFill>
              </a:rPr>
              <a:t>Swenson’s Classification:</a:t>
            </a:r>
            <a:endParaRPr lang="en-US">
              <a:solidFill>
                <a:schemeClr val="accent3">
                  <a:lumMod val="75000"/>
                </a:schemeClr>
              </a:solidFill>
            </a:endParaRPr>
          </a:p>
        </p:txBody>
      </p:sp>
      <p:sp>
        <p:nvSpPr>
          <p:cNvPr id="3" name="Text Placeholder 2"/>
          <p:cNvSpPr>
            <a:spLocks noGrp="1"/>
          </p:cNvSpPr>
          <p:nvPr>
            <p:ph type="body" idx="1"/>
          </p:nvPr>
        </p:nvSpPr>
        <p:spPr>
          <a:xfrm>
            <a:off x="893445" y="1373505"/>
            <a:ext cx="7863205" cy="3552190"/>
          </a:xfrm>
        </p:spPr>
        <p:txBody>
          <a:bodyPr/>
          <a:lstStyle/>
          <a:p>
            <a:pPr>
              <a:lnSpc>
                <a:spcPct val="130000"/>
              </a:lnSpc>
            </a:pPr>
            <a:r>
              <a:rPr lang="en-US" sz="2200" dirty="0">
                <a:solidFill>
                  <a:schemeClr val="bg2">
                    <a:lumMod val="50000"/>
                  </a:schemeClr>
                </a:solidFill>
              </a:rPr>
              <a:t>Class I : In arch with one free end denture base.</a:t>
            </a:r>
            <a:endParaRPr lang="en-US" sz="2200" dirty="0">
              <a:solidFill>
                <a:schemeClr val="bg2">
                  <a:lumMod val="50000"/>
                </a:schemeClr>
              </a:solidFill>
            </a:endParaRPr>
          </a:p>
          <a:p>
            <a:pPr>
              <a:lnSpc>
                <a:spcPct val="130000"/>
              </a:lnSpc>
            </a:pPr>
            <a:r>
              <a:rPr lang="en-US" sz="2200" dirty="0">
                <a:solidFill>
                  <a:schemeClr val="bg2">
                    <a:lumMod val="50000"/>
                  </a:schemeClr>
                </a:solidFill>
              </a:rPr>
              <a:t>Class II : In an arch with two free end denture base.</a:t>
            </a:r>
            <a:endParaRPr lang="en-US" sz="2200" dirty="0">
              <a:solidFill>
                <a:schemeClr val="bg2">
                  <a:lumMod val="50000"/>
                </a:schemeClr>
              </a:solidFill>
            </a:endParaRPr>
          </a:p>
          <a:p>
            <a:pPr>
              <a:lnSpc>
                <a:spcPct val="130000"/>
              </a:lnSpc>
            </a:pPr>
            <a:endParaRPr lang="en-US" sz="2200" dirty="0">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71682" name="Shape 80898"/>
          <p:cNvPicPr>
            <a:picLocks noGrp="1" noChangeAspect="1" noChangeArrowheads="1"/>
          </p:cNvPicPr>
          <p:nvPr/>
        </p:nvPicPr>
        <p:blipFill>
          <a:blip r:embed="rId1"/>
          <a:srcRect b="11111"/>
          <a:stretch>
            <a:fillRect/>
          </a:stretch>
        </p:blipFill>
        <p:spPr>
          <a:xfrm>
            <a:off x="1337310" y="2858770"/>
            <a:ext cx="2616200" cy="1968500"/>
          </a:xfrm>
          <a:prstGeom prst="rect">
            <a:avLst/>
          </a:prstGeom>
          <a:noFill/>
          <a:ln w="38100" cap="sq">
            <a:solidFill>
              <a:srgbClr val="000000"/>
            </a:solidFill>
          </a:ln>
          <a:effectLst>
            <a:outerShdw blurRad="50800" dist="38100" dir="2700000" algn="tl" rotWithShape="0">
              <a:srgbClr val="000000">
                <a:alpha val="43000"/>
              </a:srgbClr>
            </a:outerShdw>
          </a:effectLst>
        </p:spPr>
      </p:pic>
      <p:pic>
        <p:nvPicPr>
          <p:cNvPr id="71683" name="Shape 80899"/>
          <p:cNvPicPr>
            <a:picLocks noGrp="1" noChangeAspect="1" noChangeArrowheads="1"/>
          </p:cNvPicPr>
          <p:nvPr/>
        </p:nvPicPr>
        <p:blipFill>
          <a:blip r:embed="rId2"/>
          <a:srcRect b="11111"/>
          <a:stretch>
            <a:fillRect/>
          </a:stretch>
        </p:blipFill>
        <p:spPr>
          <a:xfrm>
            <a:off x="5105400" y="2903220"/>
            <a:ext cx="2616835" cy="1923415"/>
          </a:xfrm>
          <a:prstGeom prst="rect">
            <a:avLst/>
          </a:prstGeom>
          <a:noFill/>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3" name="Text Placeholder 2"/>
          <p:cNvSpPr>
            <a:spLocks noGrp="1"/>
          </p:cNvSpPr>
          <p:nvPr>
            <p:ph type="body" idx="1"/>
          </p:nvPr>
        </p:nvSpPr>
        <p:spPr>
          <a:xfrm>
            <a:off x="268605" y="191770"/>
            <a:ext cx="8395970" cy="4733925"/>
          </a:xfrm>
        </p:spPr>
        <p:txBody>
          <a:bodyPr/>
          <a:p>
            <a:pPr>
              <a:lnSpc>
                <a:spcPct val="130000"/>
              </a:lnSpc>
            </a:pPr>
            <a:r>
              <a:rPr lang="en-US" sz="2200" dirty="0">
                <a:solidFill>
                  <a:schemeClr val="bg2">
                    <a:lumMod val="50000"/>
                  </a:schemeClr>
                </a:solidFill>
                <a:sym typeface="+mn-ea"/>
              </a:rPr>
              <a:t>Class III : In arch with an edentulous space posteriorly; on both sides.</a:t>
            </a:r>
            <a:endParaRPr lang="en-US" sz="2200" dirty="0">
              <a:solidFill>
                <a:schemeClr val="bg2">
                  <a:lumMod val="50000"/>
                </a:schemeClr>
              </a:solidFill>
            </a:endParaRPr>
          </a:p>
          <a:p>
            <a:pPr>
              <a:lnSpc>
                <a:spcPct val="130000"/>
              </a:lnSpc>
            </a:pPr>
            <a:r>
              <a:rPr lang="en-US" sz="2200" dirty="0">
                <a:solidFill>
                  <a:schemeClr val="bg2">
                    <a:lumMod val="50000"/>
                  </a:schemeClr>
                </a:solidFill>
                <a:sym typeface="+mn-ea"/>
              </a:rPr>
              <a:t>Class IV : In arch with anterior edentulous space.</a:t>
            </a:r>
            <a:endParaRPr lang="en-US" sz="2200" dirty="0">
              <a:solidFill>
                <a:schemeClr val="bg2">
                  <a:lumMod val="50000"/>
                </a:schemeClr>
              </a:solidFill>
            </a:endParaRPr>
          </a:p>
          <a:p>
            <a:endParaRPr lang="en-US" sz="2200"/>
          </a:p>
        </p:txBody>
      </p:sp>
      <p:sp>
        <p:nvSpPr>
          <p:cNvPr id="4" name="Slide Number Placeholder 3"/>
          <p:cNvSpPr>
            <a:spLocks noGrp="1"/>
          </p:cNvSpPr>
          <p:nvPr>
            <p:ph type="sldNum" idx="12"/>
          </p:nvPr>
        </p:nvSpPr>
        <p:spPr/>
        <p:txBody>
          <a:bodyPr/>
          <a:p>
            <a:pPr marL="0" lvl="0" indent="0" algn="r" rtl="0">
              <a:spcBef>
                <a:spcPts val="0"/>
              </a:spcBef>
              <a:spcAft>
                <a:spcPts val="0"/>
              </a:spcAft>
              <a:buNone/>
            </a:pPr>
            <a:fld id="{00000000-1234-1234-1234-123412341234}" type="slidenum">
              <a:rPr lang="en-GB"/>
            </a:fld>
            <a:endParaRPr lang="en-GB"/>
          </a:p>
        </p:txBody>
      </p:sp>
      <p:pic>
        <p:nvPicPr>
          <p:cNvPr id="72706" name="Shape 81922"/>
          <p:cNvPicPr>
            <a:picLocks noGrp="1" noChangeAspect="1" noChangeArrowheads="1"/>
          </p:cNvPicPr>
          <p:nvPr/>
        </p:nvPicPr>
        <p:blipFill>
          <a:blip r:embed="rId1"/>
          <a:srcRect b="11576"/>
          <a:stretch>
            <a:fillRect/>
          </a:stretch>
        </p:blipFill>
        <p:spPr>
          <a:xfrm>
            <a:off x="1219200" y="2306955"/>
            <a:ext cx="2705735" cy="2023110"/>
          </a:xfrm>
          <a:prstGeom prst="rect">
            <a:avLst/>
          </a:prstGeom>
          <a:noFill/>
          <a:ln w="38100" cap="sq">
            <a:solidFill>
              <a:srgbClr val="000000"/>
            </a:solidFill>
          </a:ln>
          <a:effectLst>
            <a:outerShdw blurRad="50800" dist="38100" dir="2700000" algn="tl" rotWithShape="0">
              <a:srgbClr val="000000">
                <a:alpha val="43000"/>
              </a:srgbClr>
            </a:outerShdw>
          </a:effectLst>
        </p:spPr>
      </p:pic>
      <p:pic>
        <p:nvPicPr>
          <p:cNvPr id="5" name="Shape 82947"/>
          <p:cNvPicPr>
            <a:picLocks noGrp="1" noChangeAspect="1" noChangeArrowheads="1"/>
          </p:cNvPicPr>
          <p:nvPr/>
        </p:nvPicPr>
        <p:blipFill>
          <a:blip r:embed="rId2"/>
          <a:srcRect b="13091"/>
          <a:stretch>
            <a:fillRect/>
          </a:stretch>
        </p:blipFill>
        <p:spPr>
          <a:xfrm>
            <a:off x="5168265" y="2306320"/>
            <a:ext cx="2740660" cy="2023110"/>
          </a:xfrm>
          <a:prstGeom prst="rect">
            <a:avLst/>
          </a:prstGeom>
          <a:noFill/>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a:solidFill>
                  <a:schemeClr val="accent3">
                    <a:lumMod val="75000"/>
                  </a:schemeClr>
                </a:solidFill>
                <a:sym typeface="+mn-ea"/>
              </a:rPr>
              <a:t>MAUK IN 1941</a:t>
            </a:r>
            <a:br>
              <a:rPr lang="en-US" b="1">
                <a:solidFill>
                  <a:srgbClr val="FF66FF"/>
                </a:solidFill>
              </a:rPr>
            </a:br>
            <a:endParaRPr lang="en-US"/>
          </a:p>
        </p:txBody>
      </p:sp>
      <p:sp>
        <p:nvSpPr>
          <p:cNvPr id="3" name="Text Placeholder 2"/>
          <p:cNvSpPr>
            <a:spLocks noGrp="1"/>
          </p:cNvSpPr>
          <p:nvPr>
            <p:ph type="body" idx="1"/>
          </p:nvPr>
        </p:nvSpPr>
        <p:spPr>
          <a:xfrm>
            <a:off x="265430" y="953135"/>
            <a:ext cx="8336280" cy="1307465"/>
          </a:xfrm>
        </p:spPr>
        <p:txBody>
          <a:bodyPr/>
          <a:lstStyle/>
          <a:p>
            <a:r>
              <a:rPr lang="en-US">
                <a:solidFill>
                  <a:schemeClr val="bg2">
                    <a:lumMod val="50000"/>
                  </a:schemeClr>
                </a:solidFill>
                <a:sym typeface="+mn-ea"/>
              </a:rPr>
              <a:t>Class1- Bilateral posterior spaces and teeth remaining in a segment in the anterior region.</a:t>
            </a:r>
            <a:endParaRPr lang="en-US">
              <a:solidFill>
                <a:schemeClr val="bg2">
                  <a:lumMod val="50000"/>
                </a:schemeClr>
              </a:solidFill>
            </a:endParaRPr>
          </a:p>
          <a:p>
            <a:endParaRPr lang="en-US">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7" name="Shape 28675"/>
          <p:cNvPicPr>
            <a:picLocks noChangeAspect="1" noChangeArrowheads="1"/>
          </p:cNvPicPr>
          <p:nvPr/>
        </p:nvPicPr>
        <p:blipFill>
          <a:blip r:embed="rId1"/>
          <a:srcRect b="9091"/>
          <a:stretch>
            <a:fillRect/>
          </a:stretch>
        </p:blipFill>
        <p:spPr>
          <a:xfrm>
            <a:off x="2524760" y="2364105"/>
            <a:ext cx="2969260" cy="233299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18465" y="358140"/>
            <a:ext cx="7988300" cy="1541145"/>
          </a:xfrm>
        </p:spPr>
        <p:txBody>
          <a:bodyPr/>
          <a:lstStyle/>
          <a:p>
            <a:r>
              <a:rPr lang="en-US">
                <a:solidFill>
                  <a:schemeClr val="bg2">
                    <a:lumMod val="50000"/>
                  </a:schemeClr>
                </a:solidFill>
                <a:sym typeface="+mn-ea"/>
              </a:rPr>
              <a:t>Class2- Bilateral posterior spaces and one or more teeth at the posterior end of one space</a:t>
            </a:r>
            <a:endParaRPr lang="en-US">
              <a:solidFill>
                <a:schemeClr val="bg2">
                  <a:lumMod val="50000"/>
                </a:schemeClr>
              </a:solidFill>
              <a:sym typeface="+mn-ea"/>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8" name="Shape 70658"/>
          <p:cNvPicPr>
            <a:picLocks noChangeAspect="1" noChangeArrowheads="1"/>
          </p:cNvPicPr>
          <p:nvPr/>
        </p:nvPicPr>
        <p:blipFill>
          <a:blip r:embed="rId1"/>
          <a:srcRect b="14815"/>
          <a:stretch>
            <a:fillRect/>
          </a:stretch>
        </p:blipFill>
        <p:spPr>
          <a:xfrm>
            <a:off x="3159760" y="1652270"/>
            <a:ext cx="2987675" cy="25146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88950" y="410210"/>
            <a:ext cx="8166100" cy="1548130"/>
          </a:xfrm>
        </p:spPr>
        <p:txBody>
          <a:bodyPr/>
          <a:lstStyle/>
          <a:p>
            <a:r>
              <a:rPr lang="en-US">
                <a:solidFill>
                  <a:schemeClr val="bg2">
                    <a:lumMod val="50000"/>
                  </a:schemeClr>
                </a:solidFill>
                <a:sym typeface="+mn-ea"/>
              </a:rPr>
              <a:t>Class3- Bilateral posterior spaces and one or more teeth at the posterior end of both spaces.</a:t>
            </a:r>
            <a:endParaRPr lang="en-US">
              <a:solidFill>
                <a:schemeClr val="bg2">
                  <a:lumMod val="50000"/>
                </a:schemeClr>
              </a:solidFill>
            </a:endParaRPr>
          </a:p>
          <a:p>
            <a:endParaRPr lang="en-US">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56323" name="Shape 70659"/>
          <p:cNvPicPr>
            <a:picLocks noGrp="1" noChangeAspect="1" noChangeArrowheads="1"/>
          </p:cNvPicPr>
          <p:nvPr/>
        </p:nvPicPr>
        <p:blipFill>
          <a:blip r:embed="rId1"/>
          <a:srcRect b="11111"/>
          <a:stretch>
            <a:fillRect/>
          </a:stretch>
        </p:blipFill>
        <p:spPr>
          <a:xfrm>
            <a:off x="2795270" y="1765300"/>
            <a:ext cx="2987675" cy="2438400"/>
          </a:xfrm>
          <a:prstGeom prst="rect">
            <a:avLst/>
          </a:prstGeom>
          <a:noFill/>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358140" y="358140"/>
            <a:ext cx="8122285" cy="1487170"/>
          </a:xfrm>
        </p:spPr>
        <p:txBody>
          <a:bodyPr/>
          <a:lstStyle/>
          <a:p>
            <a:r>
              <a:rPr lang="en-US">
                <a:solidFill>
                  <a:schemeClr val="bg2">
                    <a:lumMod val="50000"/>
                  </a:schemeClr>
                </a:solidFill>
                <a:sym typeface="+mn-ea"/>
              </a:rPr>
              <a:t>Class4- Unilateral posterior space with or without teeth at the posterior end of the space.</a:t>
            </a:r>
            <a:endParaRPr lang="en-US">
              <a:solidFill>
                <a:schemeClr val="bg2">
                  <a:lumMod val="50000"/>
                </a:schemeClr>
              </a:solidFill>
            </a:endParaRPr>
          </a:p>
          <a:p>
            <a:endParaRPr lang="en-US">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6" name="Shape 71682"/>
          <p:cNvPicPr>
            <a:picLocks noGrp="1" noChangeAspect="1" noChangeArrowheads="1"/>
          </p:cNvPicPr>
          <p:nvPr/>
        </p:nvPicPr>
        <p:blipFill>
          <a:blip r:embed="rId1"/>
          <a:srcRect b="12040"/>
          <a:stretch>
            <a:fillRect/>
          </a:stretch>
        </p:blipFill>
        <p:spPr>
          <a:xfrm>
            <a:off x="3254375" y="1684020"/>
            <a:ext cx="2989263" cy="2425700"/>
          </a:xfrm>
          <a:prstGeom prst="rect">
            <a:avLst/>
          </a:prstGeom>
          <a:noFill/>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66445" y="598170"/>
            <a:ext cx="8122920" cy="1870710"/>
          </a:xfrm>
        </p:spPr>
        <p:txBody>
          <a:bodyPr/>
          <a:lstStyle/>
          <a:p>
            <a:pPr marL="114300" indent="0">
              <a:buNone/>
            </a:pPr>
            <a:r>
              <a:rPr lang="en-US">
                <a:solidFill>
                  <a:schemeClr val="bg2">
                    <a:lumMod val="75000"/>
                  </a:schemeClr>
                </a:solidFill>
                <a:sym typeface="+mn-ea"/>
              </a:rPr>
              <a:t>                                    Class5- An anterior space only</a:t>
            </a:r>
            <a:endParaRPr lang="en-US">
              <a:solidFill>
                <a:schemeClr val="bg2">
                  <a:lumMod val="75000"/>
                </a:schemeClr>
              </a:solidFill>
            </a:endParaRPr>
          </a:p>
          <a:p>
            <a:endParaRPr lang="en-US">
              <a:solidFill>
                <a:schemeClr val="bg2">
                  <a:lumMod val="75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58370" name="Shape 72706"/>
          <p:cNvPicPr>
            <a:picLocks noGrp="1" noChangeAspect="1" noChangeArrowheads="1"/>
          </p:cNvPicPr>
          <p:nvPr/>
        </p:nvPicPr>
        <p:blipFill>
          <a:blip r:embed="rId1"/>
          <a:srcRect b="12287"/>
          <a:stretch>
            <a:fillRect/>
          </a:stretch>
        </p:blipFill>
        <p:spPr>
          <a:xfrm>
            <a:off x="3077845" y="1433830"/>
            <a:ext cx="2987675" cy="2578100"/>
          </a:xfrm>
          <a:prstGeom prst="rect">
            <a:avLst/>
          </a:prstGeom>
          <a:noFill/>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73025" y="1216025"/>
            <a:ext cx="8731250" cy="1112520"/>
          </a:xfrm>
        </p:spPr>
        <p:txBody>
          <a:bodyPr/>
          <a:lstStyle/>
          <a:p>
            <a:pPr marL="114300" indent="0">
              <a:buNone/>
            </a:pPr>
            <a:r>
              <a:rPr lang="en-US">
                <a:solidFill>
                  <a:schemeClr val="bg2">
                    <a:lumMod val="75000"/>
                  </a:schemeClr>
                </a:solidFill>
                <a:sym typeface="+mn-ea"/>
              </a:rPr>
              <a:t>           </a:t>
            </a:r>
            <a:r>
              <a:rPr lang="en-US">
                <a:solidFill>
                  <a:schemeClr val="bg2">
                    <a:lumMod val="50000"/>
                  </a:schemeClr>
                </a:solidFill>
                <a:sym typeface="+mn-ea"/>
              </a:rPr>
              <a:t>          Class6- Irregular spaces around the arch</a:t>
            </a:r>
            <a:endParaRPr lang="en-US">
              <a:solidFill>
                <a:schemeClr val="bg2">
                  <a:lumMod val="50000"/>
                </a:schemeClr>
              </a:solidFill>
              <a:sym typeface="+mn-ea"/>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58371" name="Shape 72707"/>
          <p:cNvPicPr>
            <a:picLocks noGrp="1" noChangeAspect="1" noChangeArrowheads="1"/>
          </p:cNvPicPr>
          <p:nvPr/>
        </p:nvPicPr>
        <p:blipFill>
          <a:blip r:embed="rId1"/>
          <a:srcRect b="12287"/>
          <a:stretch>
            <a:fillRect/>
          </a:stretch>
        </p:blipFill>
        <p:spPr>
          <a:xfrm>
            <a:off x="3166110" y="1955165"/>
            <a:ext cx="2987675" cy="2578100"/>
          </a:xfrm>
          <a:prstGeom prst="rect">
            <a:avLst/>
          </a:prstGeom>
          <a:noFill/>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 Placeholder 3"/>
          <p:cNvSpPr>
            <a:spLocks noGrp="1"/>
          </p:cNvSpPr>
          <p:nvPr>
            <p:ph type="body" idx="1"/>
          </p:nvPr>
        </p:nvSpPr>
        <p:spPr>
          <a:xfrm>
            <a:off x="346710" y="339090"/>
            <a:ext cx="8681720" cy="4625975"/>
          </a:xfrm>
        </p:spPr>
        <p:txBody>
          <a:bodyPr/>
          <a:lstStyle/>
          <a:p>
            <a:pPr>
              <a:lnSpc>
                <a:spcPct val="160000"/>
              </a:lnSpc>
            </a:pPr>
            <a:endParaRPr lang="en-US" sz="2200">
              <a:solidFill>
                <a:schemeClr val="bg2">
                  <a:lumMod val="50000"/>
                </a:schemeClr>
              </a:solidFill>
            </a:endParaRPr>
          </a:p>
          <a:p>
            <a:pPr>
              <a:lnSpc>
                <a:spcPct val="160000"/>
              </a:lnSpc>
            </a:pPr>
            <a:r>
              <a:rPr lang="en-US" sz="2200">
                <a:solidFill>
                  <a:schemeClr val="bg2">
                    <a:lumMod val="50000"/>
                  </a:schemeClr>
                </a:solidFill>
              </a:rPr>
              <a:t>Complexity is determined from four broad diagnostic categories that include location and extent of edentulous areas, condition of abutments, occlusal characteristics and requirements and residual ridge characteristics.</a:t>
            </a:r>
            <a:endParaRPr lang="en-US" sz="2200" dirty="0">
              <a:solidFill>
                <a:schemeClr val="bg2">
                  <a:lumMod val="50000"/>
                </a:schemeClr>
              </a:solidFill>
              <a:latin typeface="Lato" panose="020F0502020204030203" charset="0"/>
              <a:ea typeface="Times New Roman" panose="02020603050405020304" pitchFamily="18" charset="0"/>
              <a:cs typeface="Lato" panose="020F0502020204030203" charset="0"/>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a:solidFill>
                  <a:schemeClr val="accent3">
                    <a:lumMod val="75000"/>
                  </a:schemeClr>
                </a:solidFill>
                <a:sym typeface="+mn-ea"/>
              </a:rPr>
              <a:t>WILD IN 1949</a:t>
            </a:r>
            <a:br>
              <a:rPr lang="en-US" b="1">
                <a:solidFill>
                  <a:srgbClr val="FF66FF"/>
                </a:solidFill>
              </a:rPr>
            </a:br>
            <a:endParaRPr lang="en-US"/>
          </a:p>
        </p:txBody>
      </p:sp>
      <p:sp>
        <p:nvSpPr>
          <p:cNvPr id="3" name="Text Placeholder 2"/>
          <p:cNvSpPr>
            <a:spLocks noGrp="1"/>
          </p:cNvSpPr>
          <p:nvPr>
            <p:ph type="body" idx="1"/>
          </p:nvPr>
        </p:nvSpPr>
        <p:spPr>
          <a:xfrm>
            <a:off x="397510" y="895985"/>
            <a:ext cx="8324850" cy="4029710"/>
          </a:xfrm>
        </p:spPr>
        <p:txBody>
          <a:bodyPr/>
          <a:lstStyle/>
          <a:p>
            <a:pPr>
              <a:buNone/>
            </a:pPr>
            <a:r>
              <a:rPr lang="en-US">
                <a:solidFill>
                  <a:schemeClr val="bg2">
                    <a:lumMod val="50000"/>
                  </a:schemeClr>
                </a:solidFill>
                <a:sym typeface="+mn-ea"/>
              </a:rPr>
              <a:t>He proposed a simple but self explanatory classification.</a:t>
            </a:r>
            <a:endParaRPr lang="en-US">
              <a:solidFill>
                <a:schemeClr val="bg2">
                  <a:lumMod val="50000"/>
                </a:schemeClr>
              </a:solidFill>
            </a:endParaRPr>
          </a:p>
          <a:p>
            <a:pPr>
              <a:buNone/>
            </a:pPr>
            <a:endParaRPr lang="en-US">
              <a:solidFill>
                <a:schemeClr val="bg2">
                  <a:lumMod val="50000"/>
                </a:schemeClr>
              </a:solidFill>
            </a:endParaRPr>
          </a:p>
          <a:p>
            <a:pPr>
              <a:buNone/>
            </a:pPr>
            <a:r>
              <a:rPr lang="en-US">
                <a:solidFill>
                  <a:schemeClr val="bg2">
                    <a:lumMod val="50000"/>
                  </a:schemeClr>
                </a:solidFill>
                <a:sym typeface="+mn-ea"/>
              </a:rPr>
              <a:t>Class1- Interruption of dental arch(bounded).</a:t>
            </a:r>
            <a:endParaRPr lang="en-US">
              <a:solidFill>
                <a:schemeClr val="bg2">
                  <a:lumMod val="50000"/>
                </a:schemeClr>
              </a:solidFill>
            </a:endParaRPr>
          </a:p>
          <a:p>
            <a:pPr>
              <a:buNone/>
            </a:pPr>
            <a:endParaRPr lang="en-US">
              <a:solidFill>
                <a:schemeClr val="bg2">
                  <a:lumMod val="50000"/>
                </a:schemeClr>
              </a:solidFill>
            </a:endParaRPr>
          </a:p>
          <a:p>
            <a:endParaRPr lang="en-US">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59395" name="Shape 29699"/>
          <p:cNvPicPr>
            <a:picLocks noGrp="1" noChangeAspect="1" noChangeArrowheads="1"/>
          </p:cNvPicPr>
          <p:nvPr/>
        </p:nvPicPr>
        <p:blipFill>
          <a:blip r:embed="rId1"/>
          <a:srcRect/>
          <a:stretch>
            <a:fillRect/>
          </a:stretch>
        </p:blipFill>
        <p:spPr>
          <a:xfrm>
            <a:off x="2924175" y="2334895"/>
            <a:ext cx="2819400" cy="2362200"/>
          </a:xfrm>
          <a:prstGeom prst="rect">
            <a:avLst/>
          </a:prstGeom>
          <a:noFill/>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Text Placeholder 2"/>
          <p:cNvSpPr>
            <a:spLocks noGrp="1"/>
          </p:cNvSpPr>
          <p:nvPr>
            <p:ph type="body" idx="1"/>
          </p:nvPr>
        </p:nvSpPr>
        <p:spPr/>
        <p:txBody>
          <a:bodyPr/>
          <a:p>
            <a:pPr>
              <a:buNone/>
            </a:pPr>
            <a:r>
              <a:rPr lang="en-US">
                <a:solidFill>
                  <a:schemeClr val="bg2">
                    <a:lumMod val="50000"/>
                  </a:schemeClr>
                </a:solidFill>
                <a:sym typeface="+mn-ea"/>
              </a:rPr>
              <a:t>class2- Shortening of dental arch(free end).</a:t>
            </a:r>
            <a:endParaRPr lang="en-US">
              <a:solidFill>
                <a:schemeClr val="bg2">
                  <a:lumMod val="50000"/>
                </a:schemeClr>
              </a:solidFill>
            </a:endParaRPr>
          </a:p>
          <a:p>
            <a:pPr>
              <a:buNone/>
            </a:pPr>
            <a:endParaRPr lang="en-US">
              <a:solidFill>
                <a:schemeClr val="bg2">
                  <a:lumMod val="50000"/>
                </a:schemeClr>
              </a:solidFill>
            </a:endParaRPr>
          </a:p>
          <a:p>
            <a:endParaRPr lang="en-US"/>
          </a:p>
        </p:txBody>
      </p:sp>
      <p:sp>
        <p:nvSpPr>
          <p:cNvPr id="4" name="Slide Number Placeholder 3"/>
          <p:cNvSpPr>
            <a:spLocks noGrp="1"/>
          </p:cNvSpPr>
          <p:nvPr>
            <p:ph type="sldNum" idx="12"/>
          </p:nvPr>
        </p:nvSpPr>
        <p:spPr/>
        <p:txBody>
          <a:bodyPr/>
          <a:p>
            <a:pPr marL="0" lvl="0" indent="0" algn="r" rtl="0">
              <a:spcBef>
                <a:spcPts val="0"/>
              </a:spcBef>
              <a:spcAft>
                <a:spcPts val="0"/>
              </a:spcAft>
              <a:buNone/>
            </a:pPr>
            <a:fld id="{00000000-1234-1234-1234-123412341234}" type="slidenum">
              <a:rPr lang="en-GB"/>
            </a:fld>
            <a:endParaRPr lang="en-GB"/>
          </a:p>
        </p:txBody>
      </p:sp>
      <p:pic>
        <p:nvPicPr>
          <p:cNvPr id="6" name="Shape 73730"/>
          <p:cNvPicPr>
            <a:picLocks noChangeAspect="1" noChangeArrowheads="1"/>
          </p:cNvPicPr>
          <p:nvPr/>
        </p:nvPicPr>
        <p:blipFill>
          <a:blip r:embed="rId1"/>
          <a:srcRect/>
          <a:stretch>
            <a:fillRect/>
          </a:stretch>
        </p:blipFill>
        <p:spPr>
          <a:xfrm>
            <a:off x="3265170" y="2091055"/>
            <a:ext cx="2819400" cy="23622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p:txBody>
          <a:bodyPr/>
          <a:p>
            <a:endParaRPr lang="en-US"/>
          </a:p>
        </p:txBody>
      </p:sp>
      <p:sp>
        <p:nvSpPr>
          <p:cNvPr id="3" name="Text Placeholder 2"/>
          <p:cNvSpPr>
            <a:spLocks noGrp="1"/>
          </p:cNvSpPr>
          <p:nvPr>
            <p:ph type="body" idx="1"/>
          </p:nvPr>
        </p:nvSpPr>
        <p:spPr/>
        <p:txBody>
          <a:bodyPr/>
          <a:p>
            <a:r>
              <a:rPr lang="en-US">
                <a:solidFill>
                  <a:schemeClr val="bg2">
                    <a:lumMod val="50000"/>
                  </a:schemeClr>
                </a:solidFill>
                <a:sym typeface="+mn-ea"/>
              </a:rPr>
              <a:t>Class3- Combination of 1 and 2.</a:t>
            </a:r>
            <a:endParaRPr lang="en-US"/>
          </a:p>
          <a:p>
            <a:endParaRPr lang="en-US"/>
          </a:p>
        </p:txBody>
      </p:sp>
      <p:sp>
        <p:nvSpPr>
          <p:cNvPr id="4" name="Slide Number Placeholder 3"/>
          <p:cNvSpPr>
            <a:spLocks noGrp="1"/>
          </p:cNvSpPr>
          <p:nvPr>
            <p:ph type="sldNum" idx="12"/>
          </p:nvPr>
        </p:nvSpPr>
        <p:spPr/>
        <p:txBody>
          <a:bodyPr/>
          <a:p>
            <a:pPr marL="0" lvl="0" indent="0" algn="r" rtl="0">
              <a:spcBef>
                <a:spcPts val="0"/>
              </a:spcBef>
              <a:spcAft>
                <a:spcPts val="0"/>
              </a:spcAft>
              <a:buNone/>
            </a:pPr>
            <a:fld id="{00000000-1234-1234-1234-123412341234}" type="slidenum">
              <a:rPr lang="en-GB"/>
            </a:fld>
            <a:endParaRPr lang="en-GB"/>
          </a:p>
        </p:txBody>
      </p:sp>
      <p:pic>
        <p:nvPicPr>
          <p:cNvPr id="6" name="Shape 73731"/>
          <p:cNvPicPr>
            <a:picLocks noChangeAspect="1" noChangeArrowheads="1"/>
          </p:cNvPicPr>
          <p:nvPr/>
        </p:nvPicPr>
        <p:blipFill>
          <a:blip r:embed="rId1"/>
          <a:srcRect/>
          <a:stretch>
            <a:fillRect/>
          </a:stretch>
        </p:blipFill>
        <p:spPr>
          <a:xfrm>
            <a:off x="2791460" y="2091690"/>
            <a:ext cx="2667000" cy="236220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570" y="51683"/>
            <a:ext cx="6462600" cy="857400"/>
          </a:xfrm>
        </p:spPr>
        <p:txBody>
          <a:bodyPr/>
          <a:lstStyle/>
          <a:p>
            <a:r>
              <a:rPr lang="en-US" u="sng">
                <a:solidFill>
                  <a:schemeClr val="accent3">
                    <a:lumMod val="75000"/>
                  </a:schemeClr>
                </a:solidFill>
              </a:rPr>
              <a:t>Godfrey’s System  in 1951</a:t>
            </a:r>
            <a:r>
              <a:rPr lang="en-US" u="sng">
                <a:solidFill>
                  <a:schemeClr val="bg2">
                    <a:lumMod val="75000"/>
                  </a:schemeClr>
                </a:solidFill>
              </a:rPr>
              <a:t> </a:t>
            </a:r>
            <a:endParaRPr lang="en-US" u="sng">
              <a:solidFill>
                <a:schemeClr val="bg2">
                  <a:lumMod val="75000"/>
                </a:schemeClr>
              </a:solidFill>
            </a:endParaRPr>
          </a:p>
        </p:txBody>
      </p:sp>
      <p:sp>
        <p:nvSpPr>
          <p:cNvPr id="3" name="Text Placeholder 2"/>
          <p:cNvSpPr>
            <a:spLocks noGrp="1"/>
          </p:cNvSpPr>
          <p:nvPr>
            <p:ph type="body" idx="1"/>
          </p:nvPr>
        </p:nvSpPr>
        <p:spPr>
          <a:xfrm>
            <a:off x="272415" y="978535"/>
            <a:ext cx="8479790" cy="1226820"/>
          </a:xfrm>
        </p:spPr>
        <p:txBody>
          <a:bodyPr/>
          <a:lstStyle/>
          <a:p>
            <a:pPr marL="114300" indent="0">
              <a:lnSpc>
                <a:spcPct val="130000"/>
              </a:lnSpc>
              <a:buNone/>
            </a:pPr>
            <a:r>
              <a:rPr lang="en-US">
                <a:solidFill>
                  <a:schemeClr val="bg2">
                    <a:lumMod val="75000"/>
                  </a:schemeClr>
                </a:solidFill>
                <a:sym typeface="+mn-ea"/>
              </a:rPr>
              <a:t>                     </a:t>
            </a:r>
            <a:r>
              <a:rPr lang="en-US">
                <a:solidFill>
                  <a:schemeClr val="bg2">
                    <a:lumMod val="50000"/>
                  </a:schemeClr>
                </a:solidFill>
                <a:sym typeface="+mn-ea"/>
              </a:rPr>
              <a:t>Class A- Anterior tooth bounded space</a:t>
            </a:r>
            <a:r>
              <a:rPr lang="en-US">
                <a:solidFill>
                  <a:schemeClr val="bg2">
                    <a:lumMod val="75000"/>
                  </a:schemeClr>
                </a:solidFill>
                <a:sym typeface="+mn-ea"/>
              </a:rPr>
              <a:t>.</a:t>
            </a:r>
            <a:endParaRPr lang="en-US">
              <a:solidFill>
                <a:schemeClr val="bg2">
                  <a:lumMod val="75000"/>
                </a:schemeClr>
              </a:solidFill>
            </a:endParaRPr>
          </a:p>
          <a:p>
            <a:pPr>
              <a:lnSpc>
                <a:spcPct val="130000"/>
              </a:lnSpc>
            </a:pPr>
            <a:endParaRPr lang="en-US">
              <a:solidFill>
                <a:schemeClr val="bg2">
                  <a:lumMod val="75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7" name="Shape 30723"/>
          <p:cNvPicPr>
            <a:picLocks noChangeAspect="1" noChangeArrowheads="1"/>
          </p:cNvPicPr>
          <p:nvPr/>
        </p:nvPicPr>
        <p:blipFill>
          <a:blip r:embed="rId1"/>
          <a:srcRect b="12500"/>
          <a:stretch>
            <a:fillRect/>
          </a:stretch>
        </p:blipFill>
        <p:spPr>
          <a:xfrm>
            <a:off x="3216275" y="1915160"/>
            <a:ext cx="2711450" cy="1988185"/>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789305" y="890270"/>
            <a:ext cx="7765415" cy="1438910"/>
          </a:xfrm>
        </p:spPr>
        <p:txBody>
          <a:bodyPr/>
          <a:lstStyle/>
          <a:p>
            <a:r>
              <a:rPr lang="en-US">
                <a:solidFill>
                  <a:schemeClr val="bg2">
                    <a:lumMod val="50000"/>
                  </a:schemeClr>
                </a:solidFill>
                <a:sym typeface="+mn-ea"/>
              </a:rPr>
              <a:t>Class-B: Has mucosa borne bases in the anterior of the mouth with 4 or 5 tooth space.</a:t>
            </a:r>
            <a:endParaRPr lang="en-US">
              <a:solidFill>
                <a:schemeClr val="bg2">
                  <a:lumMod val="50000"/>
                </a:schemeClr>
              </a:solidFill>
            </a:endParaRPr>
          </a:p>
          <a:p>
            <a:endParaRPr lang="en-US">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8" name="Shape 75778"/>
          <p:cNvPicPr>
            <a:picLocks noChangeAspect="1" noChangeArrowheads="1"/>
          </p:cNvPicPr>
          <p:nvPr/>
        </p:nvPicPr>
        <p:blipFill>
          <a:blip r:embed="rId1"/>
          <a:srcRect b="15789"/>
          <a:stretch>
            <a:fillRect/>
          </a:stretch>
        </p:blipFill>
        <p:spPr>
          <a:xfrm>
            <a:off x="3197860" y="1978025"/>
            <a:ext cx="2947670" cy="2211070"/>
          </a:xfrm>
          <a:prstGeom prst="rect">
            <a:avLst/>
          </a:prstGeom>
          <a:ln w="38100" cap="sq">
            <a:solidFill>
              <a:srgbClr val="000000"/>
            </a:solidFill>
            <a:prstDash val="solid"/>
            <a:miter lim="800000"/>
            <a:headEnd/>
            <a:tailEnd/>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37820" y="834390"/>
            <a:ext cx="8468360" cy="1224280"/>
          </a:xfrm>
        </p:spPr>
        <p:txBody>
          <a:bodyPr/>
          <a:lstStyle/>
          <a:p>
            <a:r>
              <a:rPr lang="en-US">
                <a:solidFill>
                  <a:schemeClr val="bg2">
                    <a:lumMod val="50000"/>
                  </a:schemeClr>
                </a:solidFill>
                <a:sym typeface="+mn-ea"/>
              </a:rPr>
              <a:t>Class-C: Has tooth borne denture base in posterior part.  It may be unbroken 3 tooth space or 2 tooth space.</a:t>
            </a:r>
            <a:endParaRPr lang="en-US">
              <a:solidFill>
                <a:schemeClr val="bg2">
                  <a:lumMod val="50000"/>
                </a:schemeClr>
              </a:solidFill>
            </a:endParaRPr>
          </a:p>
          <a:p>
            <a:endParaRPr lang="en-US">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62467" name="Shape 75779"/>
          <p:cNvPicPr>
            <a:picLocks noGrp="1" noChangeAspect="1" noChangeArrowheads="1"/>
          </p:cNvPicPr>
          <p:nvPr/>
        </p:nvPicPr>
        <p:blipFill>
          <a:blip r:embed="rId1"/>
          <a:srcRect b="9756"/>
          <a:stretch>
            <a:fillRect/>
          </a:stretch>
        </p:blipFill>
        <p:spPr>
          <a:xfrm>
            <a:off x="3072130" y="2058670"/>
            <a:ext cx="2718435" cy="1933575"/>
          </a:xfrm>
          <a:prstGeom prst="rect">
            <a:avLst/>
          </a:prstGeom>
          <a:noFill/>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27635" y="798830"/>
            <a:ext cx="8719820" cy="1241425"/>
          </a:xfrm>
        </p:spPr>
        <p:txBody>
          <a:bodyPr/>
          <a:lstStyle/>
          <a:p>
            <a:r>
              <a:rPr lang="en-US">
                <a:solidFill>
                  <a:schemeClr val="bg2">
                    <a:lumMod val="50000"/>
                  </a:schemeClr>
                </a:solidFill>
                <a:sym typeface="+mn-ea"/>
              </a:rPr>
              <a:t>Class-D: Has mucosa born denture bases in posterior part of mouth. It may be unbroken 4 or 5 teeth space.</a:t>
            </a:r>
            <a:endParaRPr lang="en-US">
              <a:solidFill>
                <a:schemeClr val="bg2">
                  <a:lumMod val="50000"/>
                </a:schemeClr>
              </a:solidFill>
            </a:endParaRPr>
          </a:p>
          <a:p>
            <a:endParaRPr lang="en-US">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6" name="Shape 76802"/>
          <p:cNvPicPr>
            <a:picLocks noGrp="1" noChangeAspect="1" noChangeArrowheads="1"/>
          </p:cNvPicPr>
          <p:nvPr/>
        </p:nvPicPr>
        <p:blipFill>
          <a:blip r:embed="rId1"/>
          <a:srcRect b="12963"/>
          <a:stretch>
            <a:fillRect/>
          </a:stretch>
        </p:blipFill>
        <p:spPr>
          <a:xfrm>
            <a:off x="2717800" y="2040890"/>
            <a:ext cx="2893695" cy="2273935"/>
          </a:xfrm>
          <a:prstGeom prst="rect">
            <a:avLst/>
          </a:prstGeom>
          <a:noFill/>
          <a:ln w="38100" cap="sq">
            <a:solidFill>
              <a:srgbClr val="000000"/>
            </a:solidFill>
          </a:ln>
          <a:effectLst>
            <a:outerShdw blurRad="50800" dist="38100" dir="2700000" algn="tl" rotWithShape="0">
              <a:srgbClr val="000000">
                <a:alpha val="43000"/>
              </a:srgbClr>
            </a:outerShdw>
          </a:effectLst>
        </p:spPr>
      </p:pic>
    </p:spTree>
  </p:cSld>
  <p:clrMapOvr>
    <a:masterClrMapping/>
  </p:clrMapOvr>
  <p:transition>
    <p:fade thruBlk="1"/>
  </p:transition>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25" y="124073"/>
            <a:ext cx="6462600" cy="857400"/>
          </a:xfrm>
        </p:spPr>
        <p:txBody>
          <a:bodyPr/>
          <a:lstStyle/>
          <a:p>
            <a:r>
              <a:rPr lang="en-US" u="sng">
                <a:solidFill>
                  <a:schemeClr val="accent3">
                    <a:lumMod val="75000"/>
                  </a:schemeClr>
                </a:solidFill>
              </a:rPr>
              <a:t>Beckett’s Classification:</a:t>
            </a:r>
            <a:endParaRPr lang="en-US" u="sng">
              <a:solidFill>
                <a:schemeClr val="accent3">
                  <a:lumMod val="75000"/>
                </a:schemeClr>
              </a:solidFill>
            </a:endParaRPr>
          </a:p>
        </p:txBody>
      </p:sp>
      <p:sp>
        <p:nvSpPr>
          <p:cNvPr id="3" name="Text Placeholder 2"/>
          <p:cNvSpPr>
            <a:spLocks noGrp="1"/>
          </p:cNvSpPr>
          <p:nvPr>
            <p:ph type="body" idx="1"/>
          </p:nvPr>
        </p:nvSpPr>
        <p:spPr>
          <a:xfrm>
            <a:off x="264795" y="1028700"/>
            <a:ext cx="8386445" cy="3896995"/>
          </a:xfrm>
        </p:spPr>
        <p:txBody>
          <a:bodyPr/>
          <a:lstStyle/>
          <a:p>
            <a:pPr>
              <a:lnSpc>
                <a:spcPct val="120000"/>
              </a:lnSpc>
            </a:pPr>
            <a:r>
              <a:rPr lang="en-US">
                <a:solidFill>
                  <a:schemeClr val="tx1">
                    <a:lumMod val="50000"/>
                  </a:schemeClr>
                </a:solidFill>
              </a:rPr>
              <a:t>In 1953 Dr.Leonard S. Beckett.</a:t>
            </a:r>
            <a:endParaRPr lang="en-US">
              <a:solidFill>
                <a:schemeClr val="tx1">
                  <a:lumMod val="50000"/>
                </a:schemeClr>
              </a:solidFill>
            </a:endParaRPr>
          </a:p>
          <a:p>
            <a:pPr marL="114300" indent="0">
              <a:lnSpc>
                <a:spcPct val="120000"/>
              </a:lnSpc>
              <a:buNone/>
            </a:pPr>
            <a:r>
              <a:rPr lang="en-US">
                <a:solidFill>
                  <a:schemeClr val="tx1">
                    <a:lumMod val="50000"/>
                  </a:schemeClr>
                </a:solidFill>
              </a:rPr>
              <a:t>Class I : Bases with tooth borne.</a:t>
            </a:r>
            <a:endParaRPr lang="en-US">
              <a:solidFill>
                <a:schemeClr val="tx1">
                  <a:lumMod val="50000"/>
                </a:schemeClr>
              </a:solidFill>
            </a:endParaRPr>
          </a:p>
          <a:p>
            <a:pPr marL="114300" indent="0">
              <a:lnSpc>
                <a:spcPct val="120000"/>
              </a:lnSpc>
              <a:buNone/>
            </a:pPr>
            <a:r>
              <a:rPr lang="en-US">
                <a:solidFill>
                  <a:schemeClr val="tx1">
                    <a:lumMod val="50000"/>
                  </a:schemeClr>
                </a:solidFill>
              </a:rPr>
              <a:t>Class II : Saddles which are tissue borne.</a:t>
            </a:r>
            <a:endParaRPr lang="en-US">
              <a:solidFill>
                <a:schemeClr val="tx1">
                  <a:lumMod val="50000"/>
                </a:schemeClr>
              </a:solidFill>
            </a:endParaRPr>
          </a:p>
          <a:p>
            <a:pPr marL="114300" indent="0">
              <a:lnSpc>
                <a:spcPct val="120000"/>
              </a:lnSpc>
              <a:buNone/>
            </a:pPr>
            <a:endParaRPr lang="en-US">
              <a:solidFill>
                <a:schemeClr val="tx1">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graphicFrame>
        <p:nvGraphicFramePr>
          <p:cNvPr id="47107" name="Object 37891"/>
          <p:cNvGraphicFramePr/>
          <p:nvPr/>
        </p:nvGraphicFramePr>
        <p:xfrm>
          <a:off x="467360" y="2715895"/>
          <a:ext cx="3211830" cy="2067560"/>
        </p:xfrm>
        <a:graphic>
          <a:graphicData uri="http://schemas.openxmlformats.org/presentationml/2006/ole">
            <mc:AlternateContent xmlns:mc="http://schemas.openxmlformats.org/markup-compatibility/2006">
              <mc:Choice xmlns:v="urn:schemas-microsoft-com:vml" Requires="v">
                <p:oleObj spid="_x0000_s22537" name="" r:id="rId1" imgW="4429125" imgH="3667125" progId="MSPhotoEd.3">
                  <p:embed/>
                </p:oleObj>
              </mc:Choice>
              <mc:Fallback>
                <p:oleObj name="" r:id="rId1" imgW="4429125" imgH="3667125" progId="MSPhotoEd.3">
                  <p:embed/>
                  <p:pic>
                    <p:nvPicPr>
                      <p:cNvPr id="0" name="Picture 3077"/>
                      <p:cNvPicPr/>
                      <p:nvPr/>
                    </p:nvPicPr>
                    <p:blipFill>
                      <a:blip r:embed="rId2"/>
                      <a:stretch>
                        <a:fillRect/>
                      </a:stretch>
                    </p:blipFill>
                    <p:spPr>
                      <a:xfrm>
                        <a:off x="467360" y="2715895"/>
                        <a:ext cx="3211830" cy="2067560"/>
                      </a:xfrm>
                      <a:prstGeom prst="rect">
                        <a:avLst/>
                      </a:prstGeom>
                      <a:noFill/>
                      <a:ln w="38100" cap="flat" cmpd="sng">
                        <a:solidFill>
                          <a:srgbClr val="CC3300"/>
                        </a:solidFill>
                        <a:prstDash val="solid"/>
                        <a:miter/>
                        <a:headEnd type="none" w="med" len="med"/>
                        <a:tailEnd type="none" w="med" len="med"/>
                      </a:ln>
                    </p:spPr>
                  </p:pic>
                </p:oleObj>
              </mc:Fallback>
            </mc:AlternateContent>
          </a:graphicData>
        </a:graphic>
      </p:graphicFrame>
      <p:graphicFrame>
        <p:nvGraphicFramePr>
          <p:cNvPr id="48130" name="Object 38915"/>
          <p:cNvGraphicFramePr/>
          <p:nvPr/>
        </p:nvGraphicFramePr>
        <p:xfrm>
          <a:off x="4932045" y="2716530"/>
          <a:ext cx="3015615" cy="2066925"/>
        </p:xfrm>
        <a:graphic>
          <a:graphicData uri="http://schemas.openxmlformats.org/presentationml/2006/ole">
            <mc:AlternateContent xmlns:mc="http://schemas.openxmlformats.org/markup-compatibility/2006">
              <mc:Choice xmlns:v="urn:schemas-microsoft-com:vml" Requires="v">
                <p:oleObj spid="_x0000_s22538" name="" r:id="rId3" imgW="4429125" imgH="3476625" progId="MSPhotoEd.3">
                  <p:embed/>
                </p:oleObj>
              </mc:Choice>
              <mc:Fallback>
                <p:oleObj name="" r:id="rId3" imgW="4429125" imgH="3476625" progId="MSPhotoEd.3">
                  <p:embed/>
                  <p:pic>
                    <p:nvPicPr>
                      <p:cNvPr id="0" name="Picture 3075"/>
                      <p:cNvPicPr/>
                      <p:nvPr/>
                    </p:nvPicPr>
                    <p:blipFill>
                      <a:blip r:embed="rId4"/>
                      <a:stretch>
                        <a:fillRect/>
                      </a:stretch>
                    </p:blipFill>
                    <p:spPr>
                      <a:xfrm>
                        <a:off x="4932045" y="2716530"/>
                        <a:ext cx="3015615" cy="2066925"/>
                      </a:xfrm>
                      <a:prstGeom prst="rect">
                        <a:avLst/>
                      </a:prstGeom>
                      <a:noFill/>
                      <a:ln w="38100" cap="flat" cmpd="sng">
                        <a:solidFill>
                          <a:srgbClr val="CC3300"/>
                        </a:solidFill>
                        <a:prstDash val="solid"/>
                        <a:miter/>
                        <a:headEnd type="none" w="med" len="med"/>
                        <a:tailEnd type="none" w="med" len="med"/>
                      </a:ln>
                    </p:spPr>
                  </p:pic>
                </p:oleObj>
              </mc:Fallback>
            </mc:AlternateContent>
          </a:graphicData>
        </a:graphic>
      </p:graphicFrame>
    </p:spTree>
  </p:cSld>
  <p:clrMapOvr>
    <a:masterClrMapping/>
  </p:clrMapOvr>
  <p:transition>
    <p:fade thruBlk="1"/>
  </p:transition>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p:txBody>
          <a:bodyPr/>
          <a:lstStyle/>
          <a:p>
            <a:endParaRPr lang="en-US"/>
          </a:p>
        </p:txBody>
      </p:sp>
      <p:sp>
        <p:nvSpPr>
          <p:cNvPr id="7" name="Text Placeholder 6"/>
          <p:cNvSpPr>
            <a:spLocks noGrp="1"/>
          </p:cNvSpPr>
          <p:nvPr>
            <p:ph type="body" idx="1"/>
          </p:nvPr>
        </p:nvSpPr>
        <p:spPr>
          <a:xfrm>
            <a:off x="893445" y="1373505"/>
            <a:ext cx="7958455" cy="3552190"/>
          </a:xfrm>
        </p:spPr>
        <p:txBody>
          <a:bodyPr/>
          <a:lstStyle/>
          <a:p>
            <a:r>
              <a:rPr lang="en-US">
                <a:solidFill>
                  <a:schemeClr val="bg2">
                    <a:lumMod val="50000"/>
                  </a:schemeClr>
                </a:solidFill>
                <a:sym typeface="+mn-ea"/>
              </a:rPr>
              <a:t>Class III : Inadequate abutments to support the base and probably, inadequate mucosa support</a:t>
            </a:r>
            <a:endParaRPr lang="en-US">
              <a:solidFill>
                <a:schemeClr val="bg2">
                  <a:lumMod val="50000"/>
                </a:schemeClr>
              </a:solidFill>
            </a:endParaRPr>
          </a:p>
          <a:p>
            <a:endParaRPr lang="en-US">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graphicFrame>
        <p:nvGraphicFramePr>
          <p:cNvPr id="48131" name="Object 38916"/>
          <p:cNvGraphicFramePr/>
          <p:nvPr/>
        </p:nvGraphicFramePr>
        <p:xfrm>
          <a:off x="3059430" y="2427605"/>
          <a:ext cx="3276600" cy="2361565"/>
        </p:xfrm>
        <a:graphic>
          <a:graphicData uri="http://schemas.openxmlformats.org/presentationml/2006/ole">
            <mc:AlternateContent xmlns:mc="http://schemas.openxmlformats.org/markup-compatibility/2006">
              <mc:Choice xmlns:v="urn:schemas-microsoft-com:vml" Requires="v">
                <p:oleObj spid="_x0000_s23557" name="" r:id="rId1" imgW="4429125" imgH="3438525" progId="MSPhotoEd.3">
                  <p:embed/>
                </p:oleObj>
              </mc:Choice>
              <mc:Fallback>
                <p:oleObj name="" r:id="rId1" imgW="4429125" imgH="3438525" progId="MSPhotoEd.3">
                  <p:embed/>
                  <p:pic>
                    <p:nvPicPr>
                      <p:cNvPr id="0" name="Picture 3076"/>
                      <p:cNvPicPr/>
                      <p:nvPr/>
                    </p:nvPicPr>
                    <p:blipFill>
                      <a:blip r:embed="rId2"/>
                      <a:stretch>
                        <a:fillRect/>
                      </a:stretch>
                    </p:blipFill>
                    <p:spPr>
                      <a:xfrm>
                        <a:off x="3059430" y="2427605"/>
                        <a:ext cx="3276600" cy="2361565"/>
                      </a:xfrm>
                      <a:prstGeom prst="rect">
                        <a:avLst/>
                      </a:prstGeom>
                      <a:noFill/>
                      <a:ln w="38100" cap="flat" cmpd="sng">
                        <a:solidFill>
                          <a:srgbClr val="CC3300"/>
                        </a:solidFill>
                        <a:prstDash val="solid"/>
                        <a:miter/>
                        <a:headEnd type="none" w="med" len="med"/>
                        <a:tailEnd type="none" w="med" len="med"/>
                      </a:ln>
                    </p:spPr>
                  </p:pic>
                </p:oleObj>
              </mc:Fallback>
            </mc:AlternateContent>
          </a:graphicData>
        </a:graphic>
      </p:graphicFrame>
    </p:spTree>
  </p:cSld>
  <p:clrMapOvr>
    <a:masterClrMapping/>
  </p:clrMapOvr>
  <p:transition>
    <p:fade thruBlk="1"/>
  </p:transition>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a:solidFill>
                  <a:schemeClr val="accent3">
                    <a:lumMod val="75000"/>
                  </a:schemeClr>
                </a:solidFill>
                <a:sym typeface="+mn-ea"/>
              </a:rPr>
              <a:t>Friedman’s Classification:</a:t>
            </a:r>
            <a:br>
              <a:rPr lang="en-US"/>
            </a:br>
            <a:endParaRPr lang="en-US"/>
          </a:p>
        </p:txBody>
      </p:sp>
      <p:sp>
        <p:nvSpPr>
          <p:cNvPr id="3" name="Text Placeholder 2"/>
          <p:cNvSpPr>
            <a:spLocks noGrp="1"/>
          </p:cNvSpPr>
          <p:nvPr>
            <p:ph type="body" idx="1"/>
          </p:nvPr>
        </p:nvSpPr>
        <p:spPr>
          <a:xfrm>
            <a:off x="384810" y="834390"/>
            <a:ext cx="8192770" cy="4091305"/>
          </a:xfrm>
        </p:spPr>
        <p:txBody>
          <a:bodyPr/>
          <a:lstStyle/>
          <a:p>
            <a:pPr marL="114300" indent="0">
              <a:lnSpc>
                <a:spcPct val="120000"/>
              </a:lnSpc>
              <a:buNone/>
            </a:pPr>
            <a:endParaRPr lang="en-US">
              <a:solidFill>
                <a:schemeClr val="bg2">
                  <a:lumMod val="50000"/>
                </a:schemeClr>
              </a:solidFill>
            </a:endParaRPr>
          </a:p>
          <a:p>
            <a:pPr>
              <a:lnSpc>
                <a:spcPct val="120000"/>
              </a:lnSpc>
            </a:pPr>
            <a:endParaRPr lang="en-US">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graphicFrame>
        <p:nvGraphicFramePr>
          <p:cNvPr id="45059" name="Object 35843"/>
          <p:cNvGraphicFramePr/>
          <p:nvPr/>
        </p:nvGraphicFramePr>
        <p:xfrm>
          <a:off x="1043305" y="1419860"/>
          <a:ext cx="2481580" cy="2112010"/>
        </p:xfrm>
        <a:graphic>
          <a:graphicData uri="http://schemas.openxmlformats.org/presentationml/2006/ole">
            <mc:AlternateContent xmlns:mc="http://schemas.openxmlformats.org/markup-compatibility/2006">
              <mc:Choice xmlns:v="urn:schemas-microsoft-com:vml" Requires="v">
                <p:oleObj spid="_x0000_s24585" name="" r:id="rId1" imgW="4200525" imgH="3552825" progId="MSPhotoEd.3">
                  <p:embed/>
                </p:oleObj>
              </mc:Choice>
              <mc:Fallback>
                <p:oleObj name="" r:id="rId1" imgW="4200525" imgH="3552825" progId="MSPhotoEd.3">
                  <p:embed/>
                  <p:pic>
                    <p:nvPicPr>
                      <p:cNvPr id="0" name="Picture 3122"/>
                      <p:cNvPicPr/>
                      <p:nvPr/>
                    </p:nvPicPr>
                    <p:blipFill>
                      <a:blip r:embed="rId2"/>
                      <a:stretch>
                        <a:fillRect/>
                      </a:stretch>
                    </p:blipFill>
                    <p:spPr>
                      <a:xfrm>
                        <a:off x="1043305" y="1419860"/>
                        <a:ext cx="2481580" cy="2112010"/>
                      </a:xfrm>
                      <a:prstGeom prst="rect">
                        <a:avLst/>
                      </a:prstGeom>
                      <a:noFill/>
                      <a:ln w="38100" cap="flat" cmpd="sng">
                        <a:solidFill>
                          <a:srgbClr val="CC3300"/>
                        </a:solidFill>
                        <a:prstDash val="solid"/>
                        <a:miter/>
                        <a:headEnd type="none" w="med" len="med"/>
                        <a:tailEnd type="none" w="med" len="med"/>
                      </a:ln>
                    </p:spPr>
                  </p:pic>
                </p:oleObj>
              </mc:Fallback>
            </mc:AlternateContent>
          </a:graphicData>
        </a:graphic>
      </p:graphicFrame>
      <p:graphicFrame>
        <p:nvGraphicFramePr>
          <p:cNvPr id="45060" name="Object 35844"/>
          <p:cNvGraphicFramePr/>
          <p:nvPr/>
        </p:nvGraphicFramePr>
        <p:xfrm>
          <a:off x="5507990" y="1412240"/>
          <a:ext cx="2434590" cy="2071370"/>
        </p:xfrm>
        <a:graphic>
          <a:graphicData uri="http://schemas.openxmlformats.org/presentationml/2006/ole">
            <mc:AlternateContent xmlns:mc="http://schemas.openxmlformats.org/markup-compatibility/2006">
              <mc:Choice xmlns:v="urn:schemas-microsoft-com:vml" Requires="v">
                <p:oleObj spid="_x0000_s24586" name="" r:id="rId3" imgW="4352925" imgH="3514725" progId="MSPhotoEd.3">
                  <p:embed/>
                </p:oleObj>
              </mc:Choice>
              <mc:Fallback>
                <p:oleObj name="" r:id="rId3" imgW="4352925" imgH="3514725" progId="MSPhotoEd.3">
                  <p:embed/>
                  <p:pic>
                    <p:nvPicPr>
                      <p:cNvPr id="0" name="Picture 3121"/>
                      <p:cNvPicPr/>
                      <p:nvPr/>
                    </p:nvPicPr>
                    <p:blipFill>
                      <a:blip r:embed="rId4"/>
                      <a:stretch>
                        <a:fillRect/>
                      </a:stretch>
                    </p:blipFill>
                    <p:spPr>
                      <a:xfrm>
                        <a:off x="5507990" y="1412240"/>
                        <a:ext cx="2434590" cy="2071370"/>
                      </a:xfrm>
                      <a:prstGeom prst="rect">
                        <a:avLst/>
                      </a:prstGeom>
                      <a:noFill/>
                      <a:ln w="38100" cap="flat" cmpd="sng">
                        <a:solidFill>
                          <a:srgbClr val="CC3300"/>
                        </a:solidFill>
                        <a:prstDash val="solid"/>
                        <a:miter/>
                        <a:headEnd type="none" w="med" len="med"/>
                        <a:tailEnd type="none" w="med" len="med"/>
                      </a:ln>
                    </p:spPr>
                  </p:pic>
                </p:oleObj>
              </mc:Fallback>
            </mc:AlternateContent>
          </a:graphicData>
        </a:graphic>
      </p:graphicFrame>
      <p:sp>
        <p:nvSpPr>
          <p:cNvPr id="5" name="Text Box 4"/>
          <p:cNvSpPr txBox="1"/>
          <p:nvPr/>
        </p:nvSpPr>
        <p:spPr>
          <a:xfrm>
            <a:off x="1518920" y="3735705"/>
            <a:ext cx="2480310" cy="398780"/>
          </a:xfrm>
          <a:prstGeom prst="rect">
            <a:avLst/>
          </a:prstGeom>
          <a:noFill/>
        </p:spPr>
        <p:txBody>
          <a:bodyPr wrap="square" rtlCol="0">
            <a:spAutoFit/>
          </a:bodyPr>
          <a:p>
            <a:r>
              <a:rPr lang="en-US" sz="2000"/>
              <a:t>CLASS -A</a:t>
            </a:r>
            <a:endParaRPr lang="en-US" sz="2000"/>
          </a:p>
        </p:txBody>
      </p:sp>
      <p:sp>
        <p:nvSpPr>
          <p:cNvPr id="6" name="Text Box 5"/>
          <p:cNvSpPr txBox="1"/>
          <p:nvPr/>
        </p:nvSpPr>
        <p:spPr>
          <a:xfrm>
            <a:off x="6130290" y="3679825"/>
            <a:ext cx="2016760" cy="398780"/>
          </a:xfrm>
          <a:prstGeom prst="rect">
            <a:avLst/>
          </a:prstGeom>
          <a:noFill/>
        </p:spPr>
        <p:txBody>
          <a:bodyPr wrap="square" rtlCol="0">
            <a:spAutoFit/>
          </a:bodyPr>
          <a:p>
            <a:r>
              <a:rPr lang="en-US" sz="2000"/>
              <a:t>CLASS-B</a:t>
            </a:r>
            <a:endParaRPr lang="en-US" sz="2000"/>
          </a:p>
        </p:txBody>
      </p:sp>
    </p:spTree>
  </p:cSld>
  <p:clrMapOvr>
    <a:masterClrMapping/>
  </p:clrMapOvr>
  <p:transition>
    <p:fade thruBlk="1"/>
  </p:transition>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p:sp>
        <p:nvSpPr>
          <p:cNvPr id="2" name="Title 1"/>
          <p:cNvSpPr>
            <a:spLocks noGrp="1"/>
          </p:cNvSpPr>
          <p:nvPr>
            <p:ph type="title"/>
          </p:nvPr>
        </p:nvSpPr>
        <p:spPr>
          <a:xfrm>
            <a:off x="279655" y="248"/>
            <a:ext cx="6462600" cy="857400"/>
          </a:xfrm>
        </p:spPr>
        <p:txBody>
          <a:bodyPr/>
          <a:p>
            <a:r>
              <a:rPr lang="en-US" sz="2800" u="sng">
                <a:solidFill>
                  <a:schemeClr val="accent3">
                    <a:lumMod val="75000"/>
                  </a:schemeClr>
                </a:solidFill>
              </a:rPr>
              <a:t>NEED FOR CLASSIFICATION:</a:t>
            </a:r>
            <a:endParaRPr lang="en-US" sz="2800" u="sng">
              <a:solidFill>
                <a:schemeClr val="accent3">
                  <a:lumMod val="75000"/>
                </a:schemeClr>
              </a:solidFill>
            </a:endParaRPr>
          </a:p>
        </p:txBody>
      </p:sp>
      <p:sp>
        <p:nvSpPr>
          <p:cNvPr id="3" name="Text Placeholder 2"/>
          <p:cNvSpPr>
            <a:spLocks noGrp="1"/>
          </p:cNvSpPr>
          <p:nvPr>
            <p:ph type="body" idx="1"/>
          </p:nvPr>
        </p:nvSpPr>
        <p:spPr>
          <a:xfrm>
            <a:off x="280035" y="1083945"/>
            <a:ext cx="8466455" cy="3841750"/>
          </a:xfrm>
        </p:spPr>
        <p:txBody>
          <a:bodyPr/>
          <a:p>
            <a:pPr marL="457200" marR="0" lvl="0" indent="-457200" algn="l" defTabSz="914400" rtl="0" eaLnBrk="1" fontAlgn="auto" latinLnBrk="0" hangingPunct="1">
              <a:lnSpc>
                <a:spcPct val="120000"/>
              </a:lnSpc>
              <a:spcBef>
                <a:spcPct val="20000"/>
              </a:spcBef>
              <a:spcAft>
                <a:spcPts val="0"/>
              </a:spcAft>
              <a:buClrTx/>
              <a:buSzTx/>
              <a:buFont typeface="+mj-lt"/>
              <a:buAutoNum type="arabicPeriod"/>
              <a:defRPr/>
            </a:pPr>
            <a:r>
              <a:rPr lang="en-US" kern="1200" noProof="0" dirty="0" smtClean="0">
                <a:ln>
                  <a:noFill/>
                </a:ln>
                <a:solidFill>
                  <a:schemeClr val="bg2">
                    <a:lumMod val="50000"/>
                  </a:schemeClr>
                </a:solidFill>
                <a:effectLst/>
                <a:uLnTx/>
                <a:uFillTx/>
                <a:latin typeface="Times New Roman" panose="02020603050405020304" pitchFamily="18" charset="0"/>
                <a:ea typeface="+mn-ea"/>
                <a:cs typeface="Times New Roman" panose="02020603050405020304" pitchFamily="18" charset="0"/>
                <a:sym typeface="+mn-ea"/>
              </a:rPr>
              <a:t>To formulate a good treatment plan.</a:t>
            </a:r>
            <a:endParaRPr kumimoji="0" lang="en-US" b="0" i="0" u="none" strike="noStrike" kern="1200" cap="none" spc="0" normalizeH="0" baseline="0" noProof="0" dirty="0" smtClean="0">
              <a:ln>
                <a:noFill/>
              </a:ln>
              <a:solidFill>
                <a:schemeClr val="bg2">
                  <a:lumMod val="50000"/>
                </a:schemeClr>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20000"/>
              </a:lnSpc>
              <a:spcBef>
                <a:spcPct val="20000"/>
              </a:spcBef>
              <a:spcAft>
                <a:spcPts val="0"/>
              </a:spcAft>
              <a:buClrTx/>
              <a:buSzTx/>
              <a:buFont typeface="+mj-lt"/>
              <a:buAutoNum type="arabicPeriod"/>
              <a:defRPr/>
            </a:pPr>
            <a:r>
              <a:rPr lang="en-US" kern="1200" noProof="0" dirty="0" smtClean="0">
                <a:ln>
                  <a:noFill/>
                </a:ln>
                <a:solidFill>
                  <a:schemeClr val="bg2">
                    <a:lumMod val="50000"/>
                  </a:schemeClr>
                </a:solidFill>
                <a:effectLst/>
                <a:uLnTx/>
                <a:uFillTx/>
                <a:latin typeface="Times New Roman" panose="02020603050405020304" pitchFamily="18" charset="0"/>
                <a:ea typeface="+mn-ea"/>
                <a:cs typeface="Times New Roman" panose="02020603050405020304" pitchFamily="18" charset="0"/>
                <a:sym typeface="+mn-ea"/>
              </a:rPr>
              <a:t>To anticipate the difficulties commonly to occur for particular design.</a:t>
            </a:r>
            <a:endParaRPr kumimoji="0" lang="en-US" b="0" i="0" u="none" strike="noStrike" kern="1200" cap="none" spc="0" normalizeH="0" baseline="0" noProof="0" dirty="0" smtClean="0">
              <a:ln>
                <a:noFill/>
              </a:ln>
              <a:solidFill>
                <a:schemeClr val="bg2">
                  <a:lumMod val="50000"/>
                </a:schemeClr>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20000"/>
              </a:lnSpc>
              <a:spcBef>
                <a:spcPct val="20000"/>
              </a:spcBef>
              <a:spcAft>
                <a:spcPts val="0"/>
              </a:spcAft>
              <a:buClrTx/>
              <a:buSzTx/>
              <a:buFont typeface="+mj-lt"/>
              <a:buAutoNum type="arabicPeriod"/>
              <a:defRPr/>
            </a:pPr>
            <a:r>
              <a:rPr lang="en-US" kern="1200" noProof="0" dirty="0" smtClean="0">
                <a:ln>
                  <a:noFill/>
                </a:ln>
                <a:solidFill>
                  <a:schemeClr val="bg2">
                    <a:lumMod val="50000"/>
                  </a:schemeClr>
                </a:solidFill>
                <a:effectLst/>
                <a:uLnTx/>
                <a:uFillTx/>
                <a:latin typeface="Times New Roman" panose="02020603050405020304" pitchFamily="18" charset="0"/>
                <a:ea typeface="+mn-ea"/>
                <a:cs typeface="Times New Roman" panose="02020603050405020304" pitchFamily="18" charset="0"/>
                <a:sym typeface="+mn-ea"/>
              </a:rPr>
              <a:t>To communicate with professionals.</a:t>
            </a:r>
            <a:endParaRPr kumimoji="0" lang="en-US" b="0" i="0" u="none" strike="noStrike" kern="1200" cap="none" spc="0" normalizeH="0" baseline="0" noProof="0" dirty="0" smtClean="0">
              <a:ln>
                <a:noFill/>
              </a:ln>
              <a:solidFill>
                <a:schemeClr val="bg2">
                  <a:lumMod val="50000"/>
                </a:schemeClr>
              </a:solidFill>
              <a:effectLst/>
              <a:uLnTx/>
              <a:uFillTx/>
              <a:latin typeface="Times New Roman" panose="02020603050405020304" pitchFamily="18" charset="0"/>
              <a:ea typeface="+mn-ea"/>
              <a:cs typeface="Times New Roman" panose="02020603050405020304" pitchFamily="18" charset="0"/>
            </a:endParaRPr>
          </a:p>
          <a:p>
            <a:pPr marL="457200" marR="0" lvl="0" indent="-457200" algn="l" defTabSz="914400" rtl="0" eaLnBrk="1" fontAlgn="auto" latinLnBrk="0" hangingPunct="1">
              <a:lnSpc>
                <a:spcPct val="120000"/>
              </a:lnSpc>
              <a:spcBef>
                <a:spcPct val="20000"/>
              </a:spcBef>
              <a:spcAft>
                <a:spcPts val="0"/>
              </a:spcAft>
              <a:buClrTx/>
              <a:buSzTx/>
              <a:buFont typeface="+mj-lt"/>
              <a:buAutoNum type="arabicPeriod"/>
              <a:defRPr/>
            </a:pPr>
            <a:r>
              <a:rPr lang="en-US" kern="1200" noProof="0" dirty="0" smtClean="0">
                <a:ln>
                  <a:noFill/>
                </a:ln>
                <a:solidFill>
                  <a:schemeClr val="bg2">
                    <a:lumMod val="50000"/>
                  </a:schemeClr>
                </a:solidFill>
                <a:effectLst/>
                <a:uLnTx/>
                <a:uFillTx/>
                <a:latin typeface="Times New Roman" panose="02020603050405020304" pitchFamily="18" charset="0"/>
                <a:ea typeface="+mn-ea"/>
                <a:cs typeface="Times New Roman" panose="02020603050405020304" pitchFamily="18" charset="0"/>
                <a:sym typeface="+mn-ea"/>
              </a:rPr>
              <a:t>To design the prosthesis according to </a:t>
            </a:r>
            <a:r>
              <a:rPr lang="en-US" kern="1200" noProof="0" dirty="0" err="1" smtClean="0">
                <a:ln>
                  <a:noFill/>
                </a:ln>
                <a:solidFill>
                  <a:schemeClr val="bg2">
                    <a:lumMod val="50000"/>
                  </a:schemeClr>
                </a:solidFill>
                <a:effectLst/>
                <a:uLnTx/>
                <a:uFillTx/>
                <a:latin typeface="Times New Roman" panose="02020603050405020304" pitchFamily="18" charset="0"/>
                <a:ea typeface="+mn-ea"/>
                <a:cs typeface="Times New Roman" panose="02020603050405020304" pitchFamily="18" charset="0"/>
                <a:sym typeface="+mn-ea"/>
              </a:rPr>
              <a:t>occlusal</a:t>
            </a:r>
            <a:r>
              <a:rPr lang="en-US" kern="1200" noProof="0" dirty="0" smtClean="0">
                <a:ln>
                  <a:noFill/>
                </a:ln>
                <a:solidFill>
                  <a:schemeClr val="bg2">
                    <a:lumMod val="50000"/>
                  </a:schemeClr>
                </a:solidFill>
                <a:effectLst/>
                <a:uLnTx/>
                <a:uFillTx/>
                <a:latin typeface="Times New Roman" panose="02020603050405020304" pitchFamily="18" charset="0"/>
                <a:ea typeface="+mn-ea"/>
                <a:cs typeface="Times New Roman" panose="02020603050405020304" pitchFamily="18" charset="0"/>
                <a:sym typeface="+mn-ea"/>
              </a:rPr>
              <a:t> load usually expected for a particular group.</a:t>
            </a:r>
            <a:endParaRPr kumimoji="0" lang="en-US" b="0" i="0" u="none" strike="noStrike" kern="1200" cap="none" spc="0" normalizeH="0" baseline="0" noProof="0" dirty="0" smtClean="0">
              <a:ln>
                <a:noFill/>
              </a:ln>
              <a:solidFill>
                <a:schemeClr val="bg2">
                  <a:lumMod val="50000"/>
                </a:schemeClr>
              </a:solidFill>
              <a:effectLst/>
              <a:uLnTx/>
              <a:uFillTx/>
              <a:latin typeface="Times New Roman" panose="02020603050405020304" pitchFamily="18" charset="0"/>
              <a:ea typeface="+mn-ea"/>
              <a:cs typeface="Times New Roman" panose="02020603050405020304" pitchFamily="18" charset="0"/>
            </a:endParaRPr>
          </a:p>
          <a:p>
            <a:pPr marL="114300" indent="0">
              <a:buNone/>
            </a:pPr>
            <a:endParaRPr kumimoji="0" lang="en-US" b="0" i="0" u="none" strike="noStrike" kern="1200" cap="none" spc="0" normalizeH="0" baseline="0" noProof="0" dirty="0" smtClean="0">
              <a:ln>
                <a:noFill/>
              </a:ln>
              <a:solidFill>
                <a:schemeClr val="bg2">
                  <a:lumMod val="50000"/>
                </a:schemeClr>
              </a:solidFill>
              <a:effectLst/>
              <a:uLnTx/>
              <a:uFillTx/>
              <a:latin typeface="Times New Roman" panose="02020603050405020304" pitchFamily="18" charset="0"/>
              <a:ea typeface="+mn-ea"/>
              <a:cs typeface="Times New Roman" panose="02020603050405020304" pitchFamily="18" charset="0"/>
            </a:endParaRPr>
          </a:p>
        </p:txBody>
      </p:sp>
      <p:sp>
        <p:nvSpPr>
          <p:cNvPr id="4" name="Slide Number Placeholder 3"/>
          <p:cNvSpPr>
            <a:spLocks noGrp="1"/>
          </p:cNvSpPr>
          <p:nvPr>
            <p:ph type="sldNum" idx="12"/>
          </p:nvPr>
        </p:nvSpPr>
        <p:spPr/>
        <p:txBody>
          <a:bodyPr/>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graphicFrame>
        <p:nvGraphicFramePr>
          <p:cNvPr id="46082" name="Object 36867"/>
          <p:cNvGraphicFramePr/>
          <p:nvPr/>
        </p:nvGraphicFramePr>
        <p:xfrm>
          <a:off x="755015" y="1017270"/>
          <a:ext cx="2898775" cy="2135505"/>
        </p:xfrm>
        <a:graphic>
          <a:graphicData uri="http://schemas.openxmlformats.org/presentationml/2006/ole">
            <mc:AlternateContent xmlns:mc="http://schemas.openxmlformats.org/markup-compatibility/2006">
              <mc:Choice xmlns:v="urn:schemas-microsoft-com:vml" Requires="v">
                <p:oleObj spid="_x0000_s25609" name="" r:id="rId1" imgW="4391025" imgH="3362325" progId="MSPhotoEd.3">
                  <p:embed/>
                </p:oleObj>
              </mc:Choice>
              <mc:Fallback>
                <p:oleObj name="" r:id="rId1" imgW="4391025" imgH="3362325" progId="MSPhotoEd.3">
                  <p:embed/>
                  <p:pic>
                    <p:nvPicPr>
                      <p:cNvPr id="0" name="Picture 3126"/>
                      <p:cNvPicPr/>
                      <p:nvPr/>
                    </p:nvPicPr>
                    <p:blipFill>
                      <a:blip r:embed="rId2"/>
                      <a:stretch>
                        <a:fillRect/>
                      </a:stretch>
                    </p:blipFill>
                    <p:spPr>
                      <a:xfrm>
                        <a:off x="755015" y="1017270"/>
                        <a:ext cx="2898775" cy="2135505"/>
                      </a:xfrm>
                      <a:prstGeom prst="rect">
                        <a:avLst/>
                      </a:prstGeom>
                      <a:noFill/>
                      <a:ln w="38100" cap="flat" cmpd="sng">
                        <a:solidFill>
                          <a:srgbClr val="CC3300"/>
                        </a:solidFill>
                        <a:prstDash val="solid"/>
                        <a:miter/>
                        <a:headEnd type="none" w="med" len="med"/>
                        <a:tailEnd type="none" w="med" len="med"/>
                      </a:ln>
                    </p:spPr>
                  </p:pic>
                </p:oleObj>
              </mc:Fallback>
            </mc:AlternateContent>
          </a:graphicData>
        </a:graphic>
      </p:graphicFrame>
      <p:graphicFrame>
        <p:nvGraphicFramePr>
          <p:cNvPr id="46083" name="Object 36868"/>
          <p:cNvGraphicFramePr/>
          <p:nvPr/>
        </p:nvGraphicFramePr>
        <p:xfrm>
          <a:off x="5363845" y="1017905"/>
          <a:ext cx="2895600" cy="2134870"/>
        </p:xfrm>
        <a:graphic>
          <a:graphicData uri="http://schemas.openxmlformats.org/presentationml/2006/ole">
            <mc:AlternateContent xmlns:mc="http://schemas.openxmlformats.org/markup-compatibility/2006">
              <mc:Choice xmlns:v="urn:schemas-microsoft-com:vml" Requires="v">
                <p:oleObj spid="_x0000_s25610" name="" r:id="rId3" imgW="4200525" imgH="3438525" progId="MSPhotoEd.3">
                  <p:embed/>
                </p:oleObj>
              </mc:Choice>
              <mc:Fallback>
                <p:oleObj name="" r:id="rId3" imgW="4200525" imgH="3438525" progId="MSPhotoEd.3">
                  <p:embed/>
                  <p:pic>
                    <p:nvPicPr>
                      <p:cNvPr id="0" name="Picture 3127"/>
                      <p:cNvPicPr/>
                      <p:nvPr/>
                    </p:nvPicPr>
                    <p:blipFill>
                      <a:blip r:embed="rId4"/>
                      <a:stretch>
                        <a:fillRect/>
                      </a:stretch>
                    </p:blipFill>
                    <p:spPr>
                      <a:xfrm>
                        <a:off x="5363845" y="1017905"/>
                        <a:ext cx="2895600" cy="2134870"/>
                      </a:xfrm>
                      <a:prstGeom prst="rect">
                        <a:avLst/>
                      </a:prstGeom>
                      <a:noFill/>
                      <a:ln w="38100" cap="flat" cmpd="sng">
                        <a:solidFill>
                          <a:srgbClr val="CC3300"/>
                        </a:solidFill>
                        <a:prstDash val="solid"/>
                        <a:miter/>
                        <a:headEnd type="none" w="med" len="med"/>
                        <a:tailEnd type="none" w="med" len="med"/>
                      </a:ln>
                    </p:spPr>
                  </p:pic>
                </p:oleObj>
              </mc:Fallback>
            </mc:AlternateContent>
          </a:graphicData>
        </a:graphic>
      </p:graphicFrame>
      <p:sp>
        <p:nvSpPr>
          <p:cNvPr id="5" name="Text Box 4"/>
          <p:cNvSpPr txBox="1"/>
          <p:nvPr/>
        </p:nvSpPr>
        <p:spPr>
          <a:xfrm>
            <a:off x="1401445" y="3387725"/>
            <a:ext cx="2097405" cy="398780"/>
          </a:xfrm>
          <a:prstGeom prst="rect">
            <a:avLst/>
          </a:prstGeom>
          <a:noFill/>
        </p:spPr>
        <p:txBody>
          <a:bodyPr wrap="square" rtlCol="0">
            <a:spAutoFit/>
          </a:bodyPr>
          <a:p>
            <a:r>
              <a:rPr lang="en-US" sz="2000"/>
              <a:t>CLASS - C</a:t>
            </a:r>
            <a:endParaRPr lang="en-US" sz="2000"/>
          </a:p>
        </p:txBody>
      </p:sp>
      <p:sp>
        <p:nvSpPr>
          <p:cNvPr id="6" name="Text Box 5"/>
          <p:cNvSpPr txBox="1"/>
          <p:nvPr/>
        </p:nvSpPr>
        <p:spPr>
          <a:xfrm>
            <a:off x="6072505" y="3317875"/>
            <a:ext cx="1993265" cy="398780"/>
          </a:xfrm>
          <a:prstGeom prst="rect">
            <a:avLst/>
          </a:prstGeom>
          <a:noFill/>
        </p:spPr>
        <p:txBody>
          <a:bodyPr wrap="square" rtlCol="0">
            <a:spAutoFit/>
          </a:bodyPr>
          <a:p>
            <a:r>
              <a:rPr lang="en-US" sz="2000"/>
              <a:t>CLASS- D</a:t>
            </a:r>
            <a:endParaRPr lang="en-US" sz="2000"/>
          </a:p>
        </p:txBody>
      </p:sp>
    </p:spTree>
  </p:cSld>
  <p:clrMapOvr>
    <a:masterClrMapping/>
  </p:clrMapOvr>
  <p:transition>
    <p:fade thruBlk="1"/>
  </p:transition>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a:solidFill>
                  <a:schemeClr val="accent3">
                    <a:lumMod val="75000"/>
                  </a:schemeClr>
                </a:solidFill>
                <a:sym typeface="+mn-ea"/>
              </a:rPr>
              <a:t>Austin-Lidge Classification:</a:t>
            </a:r>
            <a:br>
              <a:rPr lang="en-US"/>
            </a:br>
            <a:endParaRPr lang="en-US"/>
          </a:p>
        </p:txBody>
      </p:sp>
      <p:sp>
        <p:nvSpPr>
          <p:cNvPr id="3" name="Text Placeholder 2"/>
          <p:cNvSpPr>
            <a:spLocks noGrp="1"/>
          </p:cNvSpPr>
          <p:nvPr>
            <p:ph type="body" idx="1"/>
          </p:nvPr>
        </p:nvSpPr>
        <p:spPr>
          <a:xfrm>
            <a:off x="827405" y="987425"/>
            <a:ext cx="7538085" cy="3552190"/>
          </a:xfrm>
        </p:spPr>
        <p:txBody>
          <a:bodyPr/>
          <a:lstStyle/>
          <a:p>
            <a:pPr marL="114300" indent="0">
              <a:buNone/>
            </a:pPr>
            <a:endParaRPr lang="en-US">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graphicFrame>
        <p:nvGraphicFramePr>
          <p:cNvPr id="51203" name="Object 41987"/>
          <p:cNvGraphicFramePr/>
          <p:nvPr/>
        </p:nvGraphicFramePr>
        <p:xfrm>
          <a:off x="1187450" y="1076960"/>
          <a:ext cx="2927350" cy="2057400"/>
        </p:xfrm>
        <a:graphic>
          <a:graphicData uri="http://schemas.openxmlformats.org/presentationml/2006/ole">
            <mc:AlternateContent xmlns:mc="http://schemas.openxmlformats.org/markup-compatibility/2006">
              <mc:Choice xmlns:v="urn:schemas-microsoft-com:vml" Requires="v">
                <p:oleObj spid="_x0000_s26633" name="" r:id="rId1" imgW="4352925" imgH="3400425" progId="MSPhotoEd.3">
                  <p:embed/>
                </p:oleObj>
              </mc:Choice>
              <mc:Fallback>
                <p:oleObj name="" r:id="rId1" imgW="4352925" imgH="3400425" progId="MSPhotoEd.3">
                  <p:embed/>
                  <p:pic>
                    <p:nvPicPr>
                      <p:cNvPr id="0" name="Picture 3078"/>
                      <p:cNvPicPr/>
                      <p:nvPr/>
                    </p:nvPicPr>
                    <p:blipFill>
                      <a:blip r:embed="rId2"/>
                      <a:stretch>
                        <a:fillRect/>
                      </a:stretch>
                    </p:blipFill>
                    <p:spPr>
                      <a:xfrm>
                        <a:off x="1187450" y="1076960"/>
                        <a:ext cx="2927350" cy="2057400"/>
                      </a:xfrm>
                      <a:prstGeom prst="rect">
                        <a:avLst/>
                      </a:prstGeom>
                      <a:noFill/>
                      <a:ln w="38100" cap="flat" cmpd="sng">
                        <a:solidFill>
                          <a:srgbClr val="CC3300"/>
                        </a:solidFill>
                        <a:prstDash val="solid"/>
                        <a:miter/>
                        <a:headEnd type="none" w="med" len="med"/>
                        <a:tailEnd type="none" w="med" len="med"/>
                      </a:ln>
                    </p:spPr>
                  </p:pic>
                </p:oleObj>
              </mc:Fallback>
            </mc:AlternateContent>
          </a:graphicData>
        </a:graphic>
      </p:graphicFrame>
      <p:graphicFrame>
        <p:nvGraphicFramePr>
          <p:cNvPr id="51204" name="Object 41988"/>
          <p:cNvGraphicFramePr/>
          <p:nvPr/>
        </p:nvGraphicFramePr>
        <p:xfrm>
          <a:off x="5723890" y="1059815"/>
          <a:ext cx="2804795" cy="2091055"/>
        </p:xfrm>
        <a:graphic>
          <a:graphicData uri="http://schemas.openxmlformats.org/presentationml/2006/ole">
            <mc:AlternateContent xmlns:mc="http://schemas.openxmlformats.org/markup-compatibility/2006">
              <mc:Choice xmlns:v="urn:schemas-microsoft-com:vml" Requires="v">
                <p:oleObj spid="_x0000_s26634" name="" r:id="rId3" imgW="4391025" imgH="3476625" progId="MSPhotoEd.3">
                  <p:embed/>
                </p:oleObj>
              </mc:Choice>
              <mc:Fallback>
                <p:oleObj name="" r:id="rId3" imgW="4391025" imgH="3476625" progId="MSPhotoEd.3">
                  <p:embed/>
                  <p:pic>
                    <p:nvPicPr>
                      <p:cNvPr id="0" name="Picture 3079"/>
                      <p:cNvPicPr/>
                      <p:nvPr/>
                    </p:nvPicPr>
                    <p:blipFill>
                      <a:blip r:embed="rId4"/>
                      <a:stretch>
                        <a:fillRect/>
                      </a:stretch>
                    </p:blipFill>
                    <p:spPr>
                      <a:xfrm>
                        <a:off x="5723890" y="1059815"/>
                        <a:ext cx="2804795" cy="2091055"/>
                      </a:xfrm>
                      <a:prstGeom prst="rect">
                        <a:avLst/>
                      </a:prstGeom>
                      <a:noFill/>
                      <a:ln w="38100" cap="flat" cmpd="sng">
                        <a:solidFill>
                          <a:srgbClr val="CC3300"/>
                        </a:solidFill>
                        <a:prstDash val="solid"/>
                        <a:miter/>
                        <a:headEnd type="none" w="med" len="med"/>
                        <a:tailEnd type="none" w="med" len="med"/>
                      </a:ln>
                    </p:spPr>
                  </p:pic>
                </p:oleObj>
              </mc:Fallback>
            </mc:AlternateContent>
          </a:graphicData>
        </a:graphic>
      </p:graphicFrame>
      <p:sp>
        <p:nvSpPr>
          <p:cNvPr id="5" name="Text Box 4"/>
          <p:cNvSpPr txBox="1"/>
          <p:nvPr/>
        </p:nvSpPr>
        <p:spPr>
          <a:xfrm>
            <a:off x="1285875" y="3410585"/>
            <a:ext cx="2926080" cy="460375"/>
          </a:xfrm>
          <a:prstGeom prst="rect">
            <a:avLst/>
          </a:prstGeom>
          <a:noFill/>
        </p:spPr>
        <p:txBody>
          <a:bodyPr wrap="square" rtlCol="0">
            <a:spAutoFit/>
          </a:bodyPr>
          <a:lstStyle/>
          <a:p>
            <a:r>
              <a:rPr lang="en-US" sz="2400"/>
              <a:t>       Classs-A1</a:t>
            </a:r>
            <a:endParaRPr lang="en-US" sz="2400"/>
          </a:p>
        </p:txBody>
      </p:sp>
      <p:sp>
        <p:nvSpPr>
          <p:cNvPr id="6" name="Text Box 5"/>
          <p:cNvSpPr txBox="1"/>
          <p:nvPr/>
        </p:nvSpPr>
        <p:spPr>
          <a:xfrm>
            <a:off x="6060440" y="3317875"/>
            <a:ext cx="2399665" cy="460375"/>
          </a:xfrm>
          <a:prstGeom prst="rect">
            <a:avLst/>
          </a:prstGeom>
          <a:noFill/>
        </p:spPr>
        <p:txBody>
          <a:bodyPr wrap="square" rtlCol="0">
            <a:spAutoFit/>
          </a:bodyPr>
          <a:lstStyle/>
          <a:p>
            <a:r>
              <a:rPr lang="en-US" sz="2400"/>
              <a:t>Class-A2</a:t>
            </a:r>
            <a:endParaRPr lang="en-US" sz="2400"/>
          </a:p>
        </p:txBody>
      </p:sp>
    </p:spTree>
  </p:cSld>
  <p:clrMapOvr>
    <a:masterClrMapping/>
  </p:clrMapOvr>
  <p:transition>
    <p:fade thruBlk="1"/>
  </p:transition>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graphicFrame>
        <p:nvGraphicFramePr>
          <p:cNvPr id="52226" name="Object 43011"/>
          <p:cNvGraphicFramePr/>
          <p:nvPr/>
        </p:nvGraphicFramePr>
        <p:xfrm>
          <a:off x="893445" y="1059815"/>
          <a:ext cx="2548890" cy="2082800"/>
        </p:xfrm>
        <a:graphic>
          <a:graphicData uri="http://schemas.openxmlformats.org/presentationml/2006/ole">
            <mc:AlternateContent xmlns:mc="http://schemas.openxmlformats.org/markup-compatibility/2006">
              <mc:Choice xmlns:v="urn:schemas-microsoft-com:vml" Requires="v">
                <p:oleObj spid="_x0000_s27657" name="" r:id="rId1" imgW="4505325" imgH="3514725" progId="MSPhotoEd.3">
                  <p:embed/>
                </p:oleObj>
              </mc:Choice>
              <mc:Fallback>
                <p:oleObj name="" r:id="rId1" imgW="4505325" imgH="3514725" progId="MSPhotoEd.3">
                  <p:embed/>
                  <p:pic>
                    <p:nvPicPr>
                      <p:cNvPr id="0" name="Picture 3080"/>
                      <p:cNvPicPr/>
                      <p:nvPr/>
                    </p:nvPicPr>
                    <p:blipFill>
                      <a:blip r:embed="rId2"/>
                      <a:stretch>
                        <a:fillRect/>
                      </a:stretch>
                    </p:blipFill>
                    <p:spPr>
                      <a:xfrm>
                        <a:off x="893445" y="1059815"/>
                        <a:ext cx="2548890" cy="2082800"/>
                      </a:xfrm>
                      <a:prstGeom prst="rect">
                        <a:avLst/>
                      </a:prstGeom>
                      <a:noFill/>
                      <a:ln w="38100" cap="flat" cmpd="sng">
                        <a:solidFill>
                          <a:srgbClr val="CC3300"/>
                        </a:solidFill>
                        <a:prstDash val="solid"/>
                        <a:miter/>
                        <a:headEnd type="none" w="med" len="med"/>
                        <a:tailEnd type="none" w="med" len="med"/>
                      </a:ln>
                    </p:spPr>
                  </p:pic>
                </p:oleObj>
              </mc:Fallback>
            </mc:AlternateContent>
          </a:graphicData>
        </a:graphic>
      </p:graphicFrame>
      <p:graphicFrame>
        <p:nvGraphicFramePr>
          <p:cNvPr id="52227" name="Object 43012"/>
          <p:cNvGraphicFramePr/>
          <p:nvPr/>
        </p:nvGraphicFramePr>
        <p:xfrm>
          <a:off x="5363845" y="1059815"/>
          <a:ext cx="2557780" cy="2031365"/>
        </p:xfrm>
        <a:graphic>
          <a:graphicData uri="http://schemas.openxmlformats.org/presentationml/2006/ole">
            <mc:AlternateContent xmlns:mc="http://schemas.openxmlformats.org/markup-compatibility/2006">
              <mc:Choice xmlns:v="urn:schemas-microsoft-com:vml" Requires="v">
                <p:oleObj spid="_x0000_s27658" name="" r:id="rId3" imgW="4467225" imgH="3438525" progId="MSPhotoEd.3">
                  <p:embed/>
                </p:oleObj>
              </mc:Choice>
              <mc:Fallback>
                <p:oleObj name="" r:id="rId3" imgW="4467225" imgH="3438525" progId="MSPhotoEd.3">
                  <p:embed/>
                  <p:pic>
                    <p:nvPicPr>
                      <p:cNvPr id="0" name="Picture 3081"/>
                      <p:cNvPicPr/>
                      <p:nvPr/>
                    </p:nvPicPr>
                    <p:blipFill>
                      <a:blip r:embed="rId4"/>
                      <a:stretch>
                        <a:fillRect/>
                      </a:stretch>
                    </p:blipFill>
                    <p:spPr>
                      <a:xfrm>
                        <a:off x="5363845" y="1059815"/>
                        <a:ext cx="2557780" cy="2031365"/>
                      </a:xfrm>
                      <a:prstGeom prst="rect">
                        <a:avLst/>
                      </a:prstGeom>
                      <a:noFill/>
                      <a:ln w="38100" cap="flat" cmpd="sng">
                        <a:solidFill>
                          <a:srgbClr val="CC3300"/>
                        </a:solidFill>
                        <a:prstDash val="solid"/>
                        <a:miter/>
                        <a:headEnd type="none" w="med" len="med"/>
                        <a:tailEnd type="none" w="med" len="med"/>
                      </a:ln>
                    </p:spPr>
                  </p:pic>
                </p:oleObj>
              </mc:Fallback>
            </mc:AlternateContent>
          </a:graphicData>
        </a:graphic>
      </p:graphicFrame>
      <p:sp>
        <p:nvSpPr>
          <p:cNvPr id="5" name="Text Box 4"/>
          <p:cNvSpPr txBox="1"/>
          <p:nvPr/>
        </p:nvSpPr>
        <p:spPr>
          <a:xfrm>
            <a:off x="1320800" y="3340735"/>
            <a:ext cx="2242820" cy="460375"/>
          </a:xfrm>
          <a:prstGeom prst="rect">
            <a:avLst/>
          </a:prstGeom>
          <a:noFill/>
        </p:spPr>
        <p:txBody>
          <a:bodyPr wrap="square" rtlCol="0">
            <a:spAutoFit/>
          </a:bodyPr>
          <a:lstStyle/>
          <a:p>
            <a:r>
              <a:rPr lang="en-US" sz="2400"/>
              <a:t>Class - P1</a:t>
            </a:r>
            <a:endParaRPr lang="en-US" sz="2400"/>
          </a:p>
        </p:txBody>
      </p:sp>
      <p:sp>
        <p:nvSpPr>
          <p:cNvPr id="7" name="Text Box 6"/>
          <p:cNvSpPr txBox="1"/>
          <p:nvPr/>
        </p:nvSpPr>
        <p:spPr>
          <a:xfrm>
            <a:off x="5898515" y="3375660"/>
            <a:ext cx="1792605" cy="460375"/>
          </a:xfrm>
          <a:prstGeom prst="rect">
            <a:avLst/>
          </a:prstGeom>
          <a:noFill/>
        </p:spPr>
        <p:txBody>
          <a:bodyPr wrap="square" rtlCol="0">
            <a:spAutoFit/>
          </a:bodyPr>
          <a:lstStyle/>
          <a:p>
            <a:r>
              <a:rPr lang="en-US" sz="2400"/>
              <a:t>Class -P2</a:t>
            </a:r>
            <a:endParaRPr lang="en-US" sz="2400"/>
          </a:p>
        </p:txBody>
      </p:sp>
    </p:spTree>
  </p:cSld>
  <p:clrMapOvr>
    <a:masterClrMapping/>
  </p:clrMapOvr>
  <p:transition>
    <p:fade thruBlk="1"/>
  </p:transition>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61670" y="595630"/>
            <a:ext cx="8023225" cy="4330065"/>
          </a:xfrm>
        </p:spPr>
        <p:txBody>
          <a:bodyPr/>
          <a:lstStyle/>
          <a:p>
            <a:pPr>
              <a:lnSpc>
                <a:spcPct val="130000"/>
              </a:lnSpc>
            </a:pPr>
            <a:r>
              <a:rPr lang="en-US">
                <a:solidFill>
                  <a:schemeClr val="bg2">
                    <a:lumMod val="50000"/>
                  </a:schemeClr>
                </a:solidFill>
                <a:sym typeface="+mn-ea"/>
              </a:rPr>
              <a:t>Class AP: Has anterior and posterior teeth missing. </a:t>
            </a:r>
            <a:endParaRPr lang="en-US">
              <a:solidFill>
                <a:schemeClr val="bg2">
                  <a:lumMod val="50000"/>
                </a:schemeClr>
              </a:solidFill>
            </a:endParaRPr>
          </a:p>
          <a:p>
            <a:pPr marL="114300" indent="0">
              <a:buNone/>
            </a:pPr>
            <a:endParaRPr lang="en-US">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graphicFrame>
        <p:nvGraphicFramePr>
          <p:cNvPr id="53250" name="Object 44035"/>
          <p:cNvGraphicFramePr/>
          <p:nvPr/>
        </p:nvGraphicFramePr>
        <p:xfrm>
          <a:off x="3131820" y="1347470"/>
          <a:ext cx="3052763" cy="2241550"/>
        </p:xfrm>
        <a:graphic>
          <a:graphicData uri="http://schemas.openxmlformats.org/presentationml/2006/ole">
            <mc:AlternateContent xmlns:mc="http://schemas.openxmlformats.org/markup-compatibility/2006">
              <mc:Choice xmlns:v="urn:schemas-microsoft-com:vml" Requires="v">
                <p:oleObj spid="_x0000_s28677" name="" r:id="rId1" imgW="4733925" imgH="3476625" progId="MSPhotoEd.3">
                  <p:embed/>
                </p:oleObj>
              </mc:Choice>
              <mc:Fallback>
                <p:oleObj name="" r:id="rId1" imgW="4733925" imgH="3476625" progId="MSPhotoEd.3">
                  <p:embed/>
                  <p:pic>
                    <p:nvPicPr>
                      <p:cNvPr id="0" name="Picture 3082"/>
                      <p:cNvPicPr/>
                      <p:nvPr/>
                    </p:nvPicPr>
                    <p:blipFill>
                      <a:blip r:embed="rId2"/>
                      <a:stretch>
                        <a:fillRect/>
                      </a:stretch>
                    </p:blipFill>
                    <p:spPr>
                      <a:xfrm>
                        <a:off x="3131820" y="1347470"/>
                        <a:ext cx="3052763" cy="2241550"/>
                      </a:xfrm>
                      <a:prstGeom prst="rect">
                        <a:avLst/>
                      </a:prstGeom>
                      <a:noFill/>
                      <a:ln w="38100" cap="flat" cmpd="sng">
                        <a:solidFill>
                          <a:srgbClr val="CC3300"/>
                        </a:solidFill>
                        <a:prstDash val="solid"/>
                        <a:miter/>
                        <a:headEnd type="none" w="med" len="med"/>
                        <a:tailEnd type="none" w="med" len="med"/>
                      </a:ln>
                    </p:spPr>
                  </p:pic>
                </p:oleObj>
              </mc:Fallback>
            </mc:AlternateContent>
          </a:graphicData>
        </a:graphic>
      </p:graphicFrame>
      <p:sp>
        <p:nvSpPr>
          <p:cNvPr id="2" name="Text Box 1"/>
          <p:cNvSpPr txBox="1"/>
          <p:nvPr/>
        </p:nvSpPr>
        <p:spPr>
          <a:xfrm>
            <a:off x="3592195" y="3989705"/>
            <a:ext cx="2275840" cy="460375"/>
          </a:xfrm>
          <a:prstGeom prst="rect">
            <a:avLst/>
          </a:prstGeom>
          <a:noFill/>
        </p:spPr>
        <p:txBody>
          <a:bodyPr wrap="square" rtlCol="0">
            <a:spAutoFit/>
          </a:bodyPr>
          <a:lstStyle/>
          <a:p>
            <a:r>
              <a:rPr lang="en-US" sz="2400"/>
              <a:t>Class -A1P1</a:t>
            </a:r>
            <a:endParaRPr lang="en-US" sz="2400"/>
          </a:p>
        </p:txBody>
      </p:sp>
    </p:spTree>
  </p:cSld>
  <p:clrMapOvr>
    <a:masterClrMapping/>
  </p:clrMapOvr>
  <p:transition>
    <p:fade thruBlk="1"/>
  </p:transition>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graphicFrame>
        <p:nvGraphicFramePr>
          <p:cNvPr id="53251" name="Object 44036"/>
          <p:cNvGraphicFramePr/>
          <p:nvPr/>
        </p:nvGraphicFramePr>
        <p:xfrm>
          <a:off x="2914968" y="555625"/>
          <a:ext cx="2728912" cy="2254250"/>
        </p:xfrm>
        <a:graphic>
          <a:graphicData uri="http://schemas.openxmlformats.org/presentationml/2006/ole">
            <mc:AlternateContent xmlns:mc="http://schemas.openxmlformats.org/markup-compatibility/2006">
              <mc:Choice xmlns:v="urn:schemas-microsoft-com:vml" Requires="v">
                <p:oleObj spid="_x0000_s29701" name="" r:id="rId1" imgW="4391025" imgH="3629025" progId="MSPhotoEd.3">
                  <p:embed/>
                </p:oleObj>
              </mc:Choice>
              <mc:Fallback>
                <p:oleObj name="" r:id="rId1" imgW="4391025" imgH="3629025" progId="MSPhotoEd.3">
                  <p:embed/>
                  <p:pic>
                    <p:nvPicPr>
                      <p:cNvPr id="0" name="Picture 3083"/>
                      <p:cNvPicPr/>
                      <p:nvPr/>
                    </p:nvPicPr>
                    <p:blipFill>
                      <a:blip r:embed="rId2"/>
                      <a:stretch>
                        <a:fillRect/>
                      </a:stretch>
                    </p:blipFill>
                    <p:spPr>
                      <a:xfrm>
                        <a:off x="2914968" y="555625"/>
                        <a:ext cx="2728912" cy="2254250"/>
                      </a:xfrm>
                      <a:prstGeom prst="rect">
                        <a:avLst/>
                      </a:prstGeom>
                      <a:noFill/>
                      <a:ln w="38100" cap="flat" cmpd="sng">
                        <a:solidFill>
                          <a:srgbClr val="CC3300"/>
                        </a:solidFill>
                        <a:prstDash val="solid"/>
                        <a:miter/>
                        <a:headEnd type="none" w="med" len="med"/>
                        <a:tailEnd type="none" w="med" len="med"/>
                      </a:ln>
                    </p:spPr>
                  </p:pic>
                </p:oleObj>
              </mc:Fallback>
            </mc:AlternateContent>
          </a:graphicData>
        </a:graphic>
      </p:graphicFrame>
      <p:sp>
        <p:nvSpPr>
          <p:cNvPr id="5" name="Text Box 4"/>
          <p:cNvSpPr txBox="1"/>
          <p:nvPr/>
        </p:nvSpPr>
        <p:spPr>
          <a:xfrm>
            <a:off x="3275330" y="3075940"/>
            <a:ext cx="3002915" cy="460375"/>
          </a:xfrm>
          <a:prstGeom prst="rect">
            <a:avLst/>
          </a:prstGeom>
          <a:noFill/>
        </p:spPr>
        <p:txBody>
          <a:bodyPr wrap="square" rtlCol="0">
            <a:spAutoFit/>
          </a:bodyPr>
          <a:lstStyle/>
          <a:p>
            <a:r>
              <a:rPr lang="en-US" sz="2400"/>
              <a:t>Class -A2P2</a:t>
            </a:r>
            <a:endParaRPr lang="en-US" sz="2400"/>
          </a:p>
        </p:txBody>
      </p:sp>
    </p:spTree>
  </p:cSld>
  <p:clrMapOvr>
    <a:masterClrMapping/>
  </p:clrMapOvr>
  <p:transition>
    <p:fade thruBlk="1"/>
  </p:transition>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a:solidFill>
                  <a:schemeClr val="accent3">
                    <a:lumMod val="75000"/>
                  </a:schemeClr>
                </a:solidFill>
                <a:sym typeface="+mn-ea"/>
              </a:rPr>
              <a:t>Skinner’s System:</a:t>
            </a:r>
            <a:br>
              <a:rPr lang="en-US"/>
            </a:br>
            <a:endParaRPr lang="en-US"/>
          </a:p>
        </p:txBody>
      </p:sp>
      <p:sp>
        <p:nvSpPr>
          <p:cNvPr id="3" name="Text Placeholder 2"/>
          <p:cNvSpPr>
            <a:spLocks noGrp="1"/>
          </p:cNvSpPr>
          <p:nvPr>
            <p:ph type="body" idx="1"/>
          </p:nvPr>
        </p:nvSpPr>
        <p:spPr>
          <a:xfrm>
            <a:off x="467360" y="795655"/>
            <a:ext cx="8234680" cy="3552190"/>
          </a:xfrm>
        </p:spPr>
        <p:txBody>
          <a:bodyPr/>
          <a:lstStyle/>
          <a:p>
            <a:pPr>
              <a:lnSpc>
                <a:spcPct val="140000"/>
              </a:lnSpc>
            </a:pPr>
            <a:r>
              <a:rPr lang="en-US" sz="2000">
                <a:solidFill>
                  <a:schemeClr val="bg2">
                    <a:lumMod val="50000"/>
                  </a:schemeClr>
                </a:solidFill>
              </a:rPr>
              <a:t>Class-I : Has abutment teeth located both anterior and posterior to it.</a:t>
            </a:r>
            <a:endParaRPr lang="en-US" sz="2000">
              <a:solidFill>
                <a:schemeClr val="bg2">
                  <a:lumMod val="50000"/>
                </a:schemeClr>
              </a:solidFill>
            </a:endParaRPr>
          </a:p>
          <a:p>
            <a:pPr>
              <a:lnSpc>
                <a:spcPct val="140000"/>
              </a:lnSpc>
            </a:pPr>
            <a:r>
              <a:rPr lang="en-US" sz="2000">
                <a:solidFill>
                  <a:schemeClr val="bg2">
                    <a:lumMod val="50000"/>
                  </a:schemeClr>
                </a:solidFill>
              </a:rPr>
              <a:t>Class-II: Has all the teeth posterior to it.</a:t>
            </a:r>
            <a:endParaRPr lang="en-US" sz="2000">
              <a:solidFill>
                <a:schemeClr val="bg2">
                  <a:lumMod val="50000"/>
                </a:schemeClr>
              </a:solidFill>
            </a:endParaRPr>
          </a:p>
          <a:p>
            <a:pPr>
              <a:lnSpc>
                <a:spcPct val="140000"/>
              </a:lnSpc>
            </a:pPr>
            <a:r>
              <a:rPr lang="en-US" sz="2000">
                <a:solidFill>
                  <a:schemeClr val="bg2">
                    <a:lumMod val="50000"/>
                  </a:schemeClr>
                </a:solidFill>
              </a:rPr>
              <a:t>Class-III: Has all the abutment teeth anterior to it.</a:t>
            </a:r>
            <a:endParaRPr lang="en-US" sz="2000">
              <a:solidFill>
                <a:schemeClr val="bg2">
                  <a:lumMod val="50000"/>
                </a:schemeClr>
              </a:solidFill>
            </a:endParaRPr>
          </a:p>
          <a:p>
            <a:pPr>
              <a:lnSpc>
                <a:spcPct val="140000"/>
              </a:lnSpc>
            </a:pPr>
            <a:r>
              <a:rPr lang="en-US" sz="2000">
                <a:solidFill>
                  <a:schemeClr val="bg2">
                    <a:lumMod val="50000"/>
                  </a:schemeClr>
                </a:solidFill>
              </a:rPr>
              <a:t>Class IV: Has denture base located both anterior and posterior to it</a:t>
            </a:r>
            <a:endParaRPr lang="en-US" sz="2000">
              <a:solidFill>
                <a:schemeClr val="bg2">
                  <a:lumMod val="50000"/>
                </a:schemeClr>
              </a:solidFill>
            </a:endParaRPr>
          </a:p>
          <a:p>
            <a:pPr>
              <a:lnSpc>
                <a:spcPct val="140000"/>
              </a:lnSpc>
            </a:pPr>
            <a:r>
              <a:rPr lang="en-US" sz="2000">
                <a:solidFill>
                  <a:schemeClr val="bg2">
                    <a:lumMod val="50000"/>
                  </a:schemeClr>
                </a:solidFill>
              </a:rPr>
              <a:t>Class V: Abutment teeth is antero-lateral in relation. </a:t>
            </a:r>
            <a:endParaRPr lang="en-US" sz="2000">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470" y="195828"/>
            <a:ext cx="6462600" cy="857400"/>
          </a:xfrm>
        </p:spPr>
        <p:txBody>
          <a:bodyPr/>
          <a:lstStyle/>
          <a:p>
            <a:r>
              <a:rPr lang="en-US" u="sng">
                <a:solidFill>
                  <a:schemeClr val="accent3">
                    <a:lumMod val="75000"/>
                  </a:schemeClr>
                </a:solidFill>
              </a:rPr>
              <a:t>Avant’s Classification:</a:t>
            </a:r>
            <a:endParaRPr lang="en-US" u="sng">
              <a:solidFill>
                <a:schemeClr val="accent3">
                  <a:lumMod val="75000"/>
                </a:schemeClr>
              </a:solidFill>
            </a:endParaRPr>
          </a:p>
        </p:txBody>
      </p:sp>
      <p:sp>
        <p:nvSpPr>
          <p:cNvPr id="3" name="Text Placeholder 2"/>
          <p:cNvSpPr>
            <a:spLocks noGrp="1"/>
          </p:cNvSpPr>
          <p:nvPr>
            <p:ph type="body" idx="1"/>
          </p:nvPr>
        </p:nvSpPr>
        <p:spPr>
          <a:xfrm>
            <a:off x="264795" y="1183640"/>
            <a:ext cx="8460105" cy="3742055"/>
          </a:xfrm>
        </p:spPr>
        <p:txBody>
          <a:bodyPr/>
          <a:lstStyle/>
          <a:p>
            <a:pPr>
              <a:lnSpc>
                <a:spcPct val="140000"/>
              </a:lnSpc>
            </a:pPr>
            <a:r>
              <a:rPr lang="en-US">
                <a:solidFill>
                  <a:schemeClr val="bg2">
                    <a:lumMod val="50000"/>
                  </a:schemeClr>
                </a:solidFill>
              </a:rPr>
              <a:t>Class I : Replaces one or more posterior teeth on one side of arch.</a:t>
            </a:r>
            <a:endParaRPr lang="en-US">
              <a:solidFill>
                <a:schemeClr val="bg2">
                  <a:lumMod val="50000"/>
                </a:schemeClr>
              </a:solidFill>
            </a:endParaRPr>
          </a:p>
          <a:p>
            <a:pPr>
              <a:lnSpc>
                <a:spcPct val="140000"/>
              </a:lnSpc>
            </a:pPr>
            <a:r>
              <a:rPr lang="en-US">
                <a:solidFill>
                  <a:schemeClr val="bg2">
                    <a:lumMod val="50000"/>
                  </a:schemeClr>
                </a:solidFill>
              </a:rPr>
              <a:t>Class I-F: Replaces teeth on terminating free end.</a:t>
            </a:r>
            <a:endParaRPr lang="en-US">
              <a:solidFill>
                <a:schemeClr val="bg2">
                  <a:lumMod val="50000"/>
                </a:schemeClr>
              </a:solidFill>
            </a:endParaRPr>
          </a:p>
          <a:p>
            <a:pPr>
              <a:lnSpc>
                <a:spcPct val="140000"/>
              </a:lnSpc>
            </a:pPr>
            <a:r>
              <a:rPr lang="en-US">
                <a:solidFill>
                  <a:schemeClr val="bg2">
                    <a:lumMod val="50000"/>
                  </a:schemeClr>
                </a:solidFill>
              </a:rPr>
              <a:t>Class-II : Replaces one or more teeth on both sides of arch.</a:t>
            </a:r>
            <a:endParaRPr lang="en-US">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07315" y="411480"/>
            <a:ext cx="8575040" cy="857250"/>
          </a:xfrm>
        </p:spPr>
        <p:txBody>
          <a:bodyPr/>
          <a:lstStyle/>
          <a:p>
            <a:pPr algn="l"/>
            <a:r>
              <a:rPr lang="en-US" u="sng">
                <a:solidFill>
                  <a:schemeClr val="accent3">
                    <a:lumMod val="75000"/>
                  </a:schemeClr>
                </a:solidFill>
                <a:sym typeface="+mn-ea"/>
              </a:rPr>
              <a:t>Classification of Distal Extension Problem:</a:t>
            </a:r>
            <a:br>
              <a:rPr lang="en-US"/>
            </a:br>
            <a:endParaRPr lang="en-US"/>
          </a:p>
        </p:txBody>
      </p:sp>
      <p:sp>
        <p:nvSpPr>
          <p:cNvPr id="3" name="Text Placeholder 2"/>
          <p:cNvSpPr>
            <a:spLocks noGrp="1"/>
          </p:cNvSpPr>
          <p:nvPr>
            <p:ph type="body" idx="1"/>
          </p:nvPr>
        </p:nvSpPr>
        <p:spPr>
          <a:xfrm>
            <a:off x="251460" y="987425"/>
            <a:ext cx="8589645" cy="3742055"/>
          </a:xfrm>
        </p:spPr>
        <p:txBody>
          <a:bodyPr/>
          <a:lstStyle/>
          <a:p>
            <a:pPr>
              <a:lnSpc>
                <a:spcPct val="130000"/>
              </a:lnSpc>
            </a:pPr>
            <a:r>
              <a:rPr lang="en-US" sz="2200">
                <a:solidFill>
                  <a:schemeClr val="bg2">
                    <a:lumMod val="50000"/>
                  </a:schemeClr>
                </a:solidFill>
              </a:rPr>
              <a:t>Unimaxillary:</a:t>
            </a:r>
            <a:endParaRPr lang="en-US" sz="2200">
              <a:solidFill>
                <a:schemeClr val="bg2">
                  <a:lumMod val="50000"/>
                </a:schemeClr>
              </a:solidFill>
            </a:endParaRPr>
          </a:p>
          <a:p>
            <a:pPr marL="114300" indent="0">
              <a:lnSpc>
                <a:spcPct val="130000"/>
              </a:lnSpc>
              <a:buNone/>
            </a:pPr>
            <a:r>
              <a:rPr lang="en-US" sz="2200">
                <a:solidFill>
                  <a:schemeClr val="bg2">
                    <a:lumMod val="50000"/>
                  </a:schemeClr>
                </a:solidFill>
              </a:rPr>
              <a:t>-Unilateral A, B, C or D missing</a:t>
            </a:r>
            <a:endParaRPr lang="en-US" sz="2200">
              <a:solidFill>
                <a:schemeClr val="bg2">
                  <a:lumMod val="50000"/>
                </a:schemeClr>
              </a:solidFill>
            </a:endParaRPr>
          </a:p>
          <a:p>
            <a:pPr marL="114300" indent="0">
              <a:lnSpc>
                <a:spcPct val="130000"/>
              </a:lnSpc>
              <a:buNone/>
            </a:pPr>
            <a:r>
              <a:rPr lang="en-US" sz="2200">
                <a:solidFill>
                  <a:schemeClr val="bg2">
                    <a:lumMod val="50000"/>
                  </a:schemeClr>
                </a:solidFill>
              </a:rPr>
              <a:t>-Bilateral A &amp; B or C &amp; D missing</a:t>
            </a:r>
            <a:endParaRPr lang="en-US" sz="2200">
              <a:solidFill>
                <a:schemeClr val="bg2">
                  <a:lumMod val="50000"/>
                </a:schemeClr>
              </a:solidFill>
            </a:endParaRPr>
          </a:p>
          <a:p>
            <a:pPr>
              <a:lnSpc>
                <a:spcPct val="130000"/>
              </a:lnSpc>
            </a:pPr>
            <a:r>
              <a:rPr lang="en-US" sz="2200">
                <a:solidFill>
                  <a:schemeClr val="bg2">
                    <a:lumMod val="50000"/>
                  </a:schemeClr>
                </a:solidFill>
              </a:rPr>
              <a:t>Bimaxillary:</a:t>
            </a:r>
            <a:endParaRPr lang="en-US" sz="2200">
              <a:solidFill>
                <a:schemeClr val="bg2">
                  <a:lumMod val="50000"/>
                </a:schemeClr>
              </a:solidFill>
            </a:endParaRPr>
          </a:p>
          <a:p>
            <a:pPr marL="114300" indent="0">
              <a:lnSpc>
                <a:spcPct val="130000"/>
              </a:lnSpc>
              <a:buNone/>
            </a:pPr>
            <a:r>
              <a:rPr lang="en-US" sz="2200">
                <a:solidFill>
                  <a:schemeClr val="bg2">
                    <a:lumMod val="50000"/>
                  </a:schemeClr>
                </a:solidFill>
              </a:rPr>
              <a:t>-Unilateral A &amp; C or B &amp; D missing</a:t>
            </a:r>
            <a:endParaRPr lang="en-US" sz="2200">
              <a:solidFill>
                <a:schemeClr val="bg2">
                  <a:lumMod val="50000"/>
                </a:schemeClr>
              </a:solidFill>
            </a:endParaRPr>
          </a:p>
          <a:p>
            <a:pPr marL="114300" indent="0">
              <a:lnSpc>
                <a:spcPct val="130000"/>
              </a:lnSpc>
              <a:buNone/>
            </a:pPr>
            <a:r>
              <a:rPr lang="en-US" sz="2200">
                <a:solidFill>
                  <a:schemeClr val="bg2">
                    <a:lumMod val="50000"/>
                  </a:schemeClr>
                </a:solidFill>
              </a:rPr>
              <a:t>-Bilateral A &amp; B or C &amp; D missing </a:t>
            </a:r>
            <a:endParaRPr lang="en-US" sz="2200">
              <a:solidFill>
                <a:schemeClr val="bg2">
                  <a:lumMod val="50000"/>
                </a:schemeClr>
              </a:solidFill>
            </a:endParaRPr>
          </a:p>
          <a:p>
            <a:pPr marL="114300" indent="0">
              <a:lnSpc>
                <a:spcPct val="130000"/>
              </a:lnSpc>
              <a:buNone/>
            </a:pPr>
            <a:r>
              <a:rPr lang="en-US" sz="2200">
                <a:solidFill>
                  <a:schemeClr val="bg2">
                    <a:lumMod val="50000"/>
                  </a:schemeClr>
                </a:solidFill>
              </a:rPr>
              <a:t>-Contralateral A &amp; D or B &amp; C missing</a:t>
            </a:r>
            <a:endParaRPr lang="en-US" sz="2200">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u="sng">
                <a:solidFill>
                  <a:schemeClr val="accent3">
                    <a:lumMod val="75000"/>
                  </a:schemeClr>
                </a:solidFill>
                <a:sym typeface="+mn-ea"/>
              </a:rPr>
              <a:t>COSTA IN 1974</a:t>
            </a:r>
            <a:br>
              <a:rPr lang="en-US" b="1">
                <a:solidFill>
                  <a:srgbClr val="FF66FF"/>
                </a:solidFill>
              </a:rPr>
            </a:br>
            <a:endParaRPr lang="en-US"/>
          </a:p>
        </p:txBody>
      </p:sp>
      <p:sp>
        <p:nvSpPr>
          <p:cNvPr id="3" name="Text Placeholder 2"/>
          <p:cNvSpPr>
            <a:spLocks noGrp="1"/>
          </p:cNvSpPr>
          <p:nvPr>
            <p:ph type="body" idx="1"/>
          </p:nvPr>
        </p:nvSpPr>
        <p:spPr>
          <a:xfrm>
            <a:off x="360045" y="834390"/>
            <a:ext cx="8278495" cy="1591310"/>
          </a:xfrm>
        </p:spPr>
        <p:txBody>
          <a:bodyPr/>
          <a:lstStyle/>
          <a:p>
            <a:r>
              <a:rPr lang="en-US">
                <a:solidFill>
                  <a:schemeClr val="bg2">
                    <a:lumMod val="50000"/>
                  </a:schemeClr>
                </a:solidFill>
                <a:sym typeface="+mn-ea"/>
              </a:rPr>
              <a:t>His classification is based on anterior lateral and terminal spaces.</a:t>
            </a:r>
            <a:endParaRPr lang="en-US">
              <a:solidFill>
                <a:schemeClr val="bg2">
                  <a:lumMod val="50000"/>
                </a:schemeClr>
              </a:solidFill>
            </a:endParaRPr>
          </a:p>
          <a:p>
            <a:endParaRPr lang="en-US">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u="sng">
                <a:solidFill>
                  <a:schemeClr val="accent3">
                    <a:lumMod val="75000"/>
                  </a:schemeClr>
                </a:solidFill>
                <a:sym typeface="+mn-ea"/>
              </a:rPr>
              <a:t>OSBORNE &amp; LAMMIE IN 1974</a:t>
            </a:r>
            <a:br>
              <a:rPr lang="en-US">
                <a:solidFill>
                  <a:srgbClr val="FF66FF"/>
                </a:solidFill>
              </a:rPr>
            </a:br>
            <a:endParaRPr lang="en-US"/>
          </a:p>
        </p:txBody>
      </p:sp>
      <p:sp>
        <p:nvSpPr>
          <p:cNvPr id="3" name="Text Placeholder 2"/>
          <p:cNvSpPr>
            <a:spLocks noGrp="1"/>
          </p:cNvSpPr>
          <p:nvPr>
            <p:ph type="body" idx="1"/>
          </p:nvPr>
        </p:nvSpPr>
        <p:spPr>
          <a:xfrm>
            <a:off x="506095" y="869315"/>
            <a:ext cx="7853045" cy="4056380"/>
          </a:xfrm>
        </p:spPr>
        <p:txBody>
          <a:bodyPr/>
          <a:lstStyle/>
          <a:p>
            <a:pPr>
              <a:buNone/>
            </a:pPr>
            <a:r>
              <a:rPr lang="en-US" sz="2000">
                <a:solidFill>
                  <a:schemeClr val="bg2">
                    <a:lumMod val="50000"/>
                  </a:schemeClr>
                </a:solidFill>
                <a:sym typeface="+mn-ea"/>
              </a:rPr>
              <a:t>Class1- Mucosa borne.</a:t>
            </a:r>
            <a:endParaRPr lang="en-US" sz="2000">
              <a:solidFill>
                <a:schemeClr val="bg2">
                  <a:lumMod val="50000"/>
                </a:schemeClr>
              </a:solidFill>
            </a:endParaRPr>
          </a:p>
          <a:p>
            <a:pPr>
              <a:buNone/>
            </a:pPr>
            <a:endParaRPr lang="en-US" sz="2000">
              <a:solidFill>
                <a:schemeClr val="bg2">
                  <a:lumMod val="50000"/>
                </a:schemeClr>
              </a:solidFill>
            </a:endParaRPr>
          </a:p>
          <a:p>
            <a:pPr>
              <a:buNone/>
            </a:pPr>
            <a:r>
              <a:rPr lang="en-US" sz="2000">
                <a:solidFill>
                  <a:schemeClr val="bg2">
                    <a:lumMod val="50000"/>
                  </a:schemeClr>
                </a:solidFill>
                <a:sym typeface="+mn-ea"/>
              </a:rPr>
              <a:t>Class2- Tooth borne.</a:t>
            </a:r>
            <a:endParaRPr lang="en-US" sz="2000">
              <a:solidFill>
                <a:schemeClr val="bg2">
                  <a:lumMod val="50000"/>
                </a:schemeClr>
              </a:solidFill>
            </a:endParaRPr>
          </a:p>
          <a:p>
            <a:pPr>
              <a:buNone/>
            </a:pPr>
            <a:endParaRPr lang="en-US" sz="2000">
              <a:solidFill>
                <a:schemeClr val="bg2">
                  <a:lumMod val="50000"/>
                </a:schemeClr>
              </a:solidFill>
            </a:endParaRPr>
          </a:p>
          <a:p>
            <a:pPr>
              <a:buNone/>
            </a:pPr>
            <a:r>
              <a:rPr lang="en-US" sz="2000">
                <a:solidFill>
                  <a:schemeClr val="bg2">
                    <a:lumMod val="50000"/>
                  </a:schemeClr>
                </a:solidFill>
                <a:sym typeface="+mn-ea"/>
              </a:rPr>
              <a:t>Class3- Combination of 1 and 2.</a:t>
            </a:r>
            <a:endParaRPr lang="en-US" sz="2000">
              <a:solidFill>
                <a:schemeClr val="bg2">
                  <a:lumMod val="50000"/>
                </a:schemeClr>
              </a:solidFill>
            </a:endParaRPr>
          </a:p>
          <a:p>
            <a:pPr marL="114300" indent="0">
              <a:buNone/>
            </a:pPr>
            <a:endParaRPr lang="en-US" sz="2000">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611505" y="195580"/>
            <a:ext cx="7661275" cy="857250"/>
          </a:xfrm>
        </p:spPr>
        <p:txBody>
          <a:bodyPr/>
          <a:lstStyle/>
          <a:p>
            <a:pPr fontAlgn="ctr"/>
            <a:r>
              <a:rPr lang="en-US" u="sng" dirty="0">
                <a:solidFill>
                  <a:schemeClr val="accent3">
                    <a:lumMod val="75000"/>
                  </a:schemeClr>
                </a:solidFill>
              </a:rPr>
              <a:t>Requirements of an acceptable method of classification</a:t>
            </a:r>
            <a:endParaRPr lang="en-US" u="sng" dirty="0">
              <a:solidFill>
                <a:schemeClr val="accent3">
                  <a:lumMod val="75000"/>
                </a:schemeClr>
              </a:solidFill>
            </a:endParaRPr>
          </a:p>
        </p:txBody>
      </p:sp>
      <p:sp>
        <p:nvSpPr>
          <p:cNvPr id="4" name="Text Placeholder 3"/>
          <p:cNvSpPr>
            <a:spLocks noGrp="1"/>
          </p:cNvSpPr>
          <p:nvPr>
            <p:ph type="body" idx="1"/>
          </p:nvPr>
        </p:nvSpPr>
        <p:spPr>
          <a:xfrm>
            <a:off x="251460" y="1203325"/>
            <a:ext cx="8524875" cy="3709670"/>
          </a:xfrm>
        </p:spPr>
        <p:txBody>
          <a:bodyPr/>
          <a:lstStyle/>
          <a:p>
            <a:r>
              <a:rPr>
                <a:solidFill>
                  <a:schemeClr val="bg2">
                    <a:lumMod val="50000"/>
                  </a:schemeClr>
                </a:solidFill>
                <a:sym typeface="+mn-ea"/>
              </a:rPr>
              <a:t>It should permit</a:t>
            </a:r>
            <a:r>
              <a:rPr>
                <a:solidFill>
                  <a:srgbClr val="FF0000"/>
                </a:solidFill>
                <a:sym typeface="+mn-ea"/>
              </a:rPr>
              <a:t> immediate visualization</a:t>
            </a:r>
            <a:r>
              <a:rPr>
                <a:solidFill>
                  <a:schemeClr val="bg2">
                    <a:lumMod val="50000"/>
                  </a:schemeClr>
                </a:solidFill>
                <a:sym typeface="+mn-ea"/>
              </a:rPr>
              <a:t> of the type of partially edentulous arch.</a:t>
            </a:r>
            <a:endParaRPr>
              <a:solidFill>
                <a:schemeClr val="bg2">
                  <a:lumMod val="50000"/>
                </a:schemeClr>
              </a:solidFill>
            </a:endParaRPr>
          </a:p>
          <a:p>
            <a:endParaRPr>
              <a:solidFill>
                <a:schemeClr val="bg2">
                  <a:lumMod val="50000"/>
                </a:schemeClr>
              </a:solidFill>
            </a:endParaRPr>
          </a:p>
          <a:p>
            <a:r>
              <a:rPr>
                <a:solidFill>
                  <a:schemeClr val="bg2">
                    <a:lumMod val="50000"/>
                  </a:schemeClr>
                </a:solidFill>
                <a:sym typeface="+mn-ea"/>
              </a:rPr>
              <a:t>It should permit immediate </a:t>
            </a:r>
            <a:r>
              <a:rPr>
                <a:solidFill>
                  <a:srgbClr val="FF0000"/>
                </a:solidFill>
                <a:sym typeface="+mn-ea"/>
              </a:rPr>
              <a:t>differentiation</a:t>
            </a:r>
            <a:r>
              <a:rPr>
                <a:solidFill>
                  <a:schemeClr val="bg2">
                    <a:lumMod val="50000"/>
                  </a:schemeClr>
                </a:solidFill>
                <a:sym typeface="+mn-ea"/>
              </a:rPr>
              <a:t> between the </a:t>
            </a:r>
            <a:r>
              <a:rPr>
                <a:solidFill>
                  <a:srgbClr val="FF0000"/>
                </a:solidFill>
                <a:sym typeface="+mn-ea"/>
              </a:rPr>
              <a:t>tooth-borne</a:t>
            </a:r>
            <a:r>
              <a:rPr>
                <a:solidFill>
                  <a:schemeClr val="bg2">
                    <a:lumMod val="50000"/>
                  </a:schemeClr>
                </a:solidFill>
                <a:sym typeface="+mn-ea"/>
              </a:rPr>
              <a:t> and the </a:t>
            </a:r>
            <a:r>
              <a:rPr>
                <a:solidFill>
                  <a:srgbClr val="FF0000"/>
                </a:solidFill>
                <a:sym typeface="+mn-ea"/>
              </a:rPr>
              <a:t>tooth and tissue supported</a:t>
            </a:r>
            <a:r>
              <a:rPr>
                <a:solidFill>
                  <a:schemeClr val="bg2">
                    <a:lumMod val="50000"/>
                  </a:schemeClr>
                </a:solidFill>
                <a:sym typeface="+mn-ea"/>
              </a:rPr>
              <a:t> removable partial denture.</a:t>
            </a:r>
            <a:endParaRPr>
              <a:solidFill>
                <a:schemeClr val="bg2">
                  <a:lumMod val="50000"/>
                </a:schemeClr>
              </a:solidFill>
            </a:endParaRPr>
          </a:p>
          <a:p>
            <a:endParaRPr>
              <a:solidFill>
                <a:schemeClr val="bg2">
                  <a:lumMod val="50000"/>
                </a:schemeClr>
              </a:solidFill>
            </a:endParaRPr>
          </a:p>
          <a:p>
            <a:r>
              <a:rPr>
                <a:solidFill>
                  <a:schemeClr val="bg2">
                    <a:lumMod val="50000"/>
                  </a:schemeClr>
                </a:solidFill>
                <a:sym typeface="+mn-ea"/>
              </a:rPr>
              <a:t>It should be</a:t>
            </a:r>
            <a:r>
              <a:rPr>
                <a:solidFill>
                  <a:srgbClr val="FF0000"/>
                </a:solidFill>
                <a:sym typeface="+mn-ea"/>
              </a:rPr>
              <a:t> universally acceptable</a:t>
            </a:r>
            <a:r>
              <a:rPr>
                <a:solidFill>
                  <a:schemeClr val="bg2">
                    <a:lumMod val="50000"/>
                  </a:schemeClr>
                </a:solidFill>
                <a:sym typeface="+mn-ea"/>
              </a:rPr>
              <a:t>.</a:t>
            </a:r>
            <a:endParaRPr>
              <a:solidFill>
                <a:schemeClr val="bg2">
                  <a:lumMod val="50000"/>
                </a:schemeClr>
              </a:solidFill>
            </a:endParaRPr>
          </a:p>
          <a:p>
            <a:endParaRPr lang="en-US">
              <a:solidFill>
                <a:schemeClr val="bg2">
                  <a:lumMod val="50000"/>
                </a:schemeClr>
              </a:solidFi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1505" y="267335"/>
            <a:ext cx="7858760" cy="857250"/>
          </a:xfrm>
        </p:spPr>
        <p:txBody>
          <a:bodyPr/>
          <a:lstStyle/>
          <a:p>
            <a:r>
              <a:rPr lang="en-US" sz="2800" u="sng">
                <a:solidFill>
                  <a:schemeClr val="accent3">
                    <a:lumMod val="75000"/>
                  </a:schemeClr>
                </a:solidFill>
              </a:rPr>
              <a:t>ICK CLASSIFICATION(Implant-Corrected Kennedy (ICK) Classification System</a:t>
            </a:r>
            <a:endParaRPr lang="en-US" sz="2800" u="sng">
              <a:solidFill>
                <a:schemeClr val="accent3">
                  <a:lumMod val="75000"/>
                </a:schemeClr>
              </a:solidFill>
            </a:endParaRPr>
          </a:p>
        </p:txBody>
      </p:sp>
      <p:sp>
        <p:nvSpPr>
          <p:cNvPr id="3" name="Text Placeholder 2"/>
          <p:cNvSpPr>
            <a:spLocks noGrp="1"/>
          </p:cNvSpPr>
          <p:nvPr>
            <p:ph type="body" idx="1"/>
          </p:nvPr>
        </p:nvSpPr>
        <p:spPr>
          <a:xfrm>
            <a:off x="266700" y="1209040"/>
            <a:ext cx="8745855" cy="3716655"/>
          </a:xfrm>
        </p:spPr>
        <p:txBody>
          <a:bodyPr/>
          <a:lstStyle/>
          <a:p>
            <a:r>
              <a:rPr lang="en-US">
                <a:solidFill>
                  <a:schemeClr val="bg2">
                    <a:lumMod val="50000"/>
                  </a:schemeClr>
                </a:solidFill>
              </a:rPr>
              <a:t>The original Kennedy classification can be used to describe the situation without implants, and then the implant-corrected classification can be used to describe the situation with implants.</a:t>
            </a:r>
            <a:endParaRPr lang="en-US">
              <a:solidFill>
                <a:schemeClr val="bg2">
                  <a:lumMod val="50000"/>
                </a:schemeClr>
              </a:solidFill>
            </a:endParaRPr>
          </a:p>
          <a:p>
            <a:r>
              <a:rPr lang="en-US">
                <a:solidFill>
                  <a:schemeClr val="bg2">
                    <a:lumMod val="50000"/>
                  </a:schemeClr>
                </a:solidFill>
              </a:rPr>
              <a:t> It means that the classification can be used either retrospectively to describe an existing situation, or prospectively for future planning</a:t>
            </a:r>
            <a:endParaRPr lang="en-US">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23215" y="411480"/>
            <a:ext cx="8673465" cy="857250"/>
          </a:xfrm>
        </p:spPr>
        <p:txBody>
          <a:bodyPr/>
          <a:lstStyle/>
          <a:p>
            <a:r>
              <a:rPr lang="en-US" u="sng">
                <a:solidFill>
                  <a:schemeClr val="accent3">
                    <a:lumMod val="75000"/>
                  </a:schemeClr>
                </a:solidFill>
                <a:sym typeface="+mn-ea"/>
              </a:rPr>
              <a:t>Guidelines for the new classification system</a:t>
            </a:r>
            <a:r>
              <a:rPr lang="en-US">
                <a:sym typeface="+mn-ea"/>
              </a:rPr>
              <a:t> </a:t>
            </a:r>
            <a:br>
              <a:rPr lang="en-US"/>
            </a:br>
            <a:endParaRPr lang="en-US"/>
          </a:p>
        </p:txBody>
      </p:sp>
      <p:sp>
        <p:nvSpPr>
          <p:cNvPr id="3" name="Text Placeholder 2"/>
          <p:cNvSpPr>
            <a:spLocks noGrp="1"/>
          </p:cNvSpPr>
          <p:nvPr>
            <p:ph type="body" idx="1"/>
          </p:nvPr>
        </p:nvSpPr>
        <p:spPr>
          <a:xfrm>
            <a:off x="218440" y="1111885"/>
            <a:ext cx="8348345" cy="3813810"/>
          </a:xfrm>
        </p:spPr>
        <p:txBody>
          <a:bodyPr/>
          <a:lstStyle/>
          <a:p>
            <a:pPr marL="114300" indent="0">
              <a:lnSpc>
                <a:spcPct val="150000"/>
              </a:lnSpc>
              <a:buNone/>
            </a:pPr>
            <a:r>
              <a:rPr lang="en-US" sz="2000" dirty="0">
                <a:solidFill>
                  <a:schemeClr val="bg2">
                    <a:lumMod val="50000"/>
                  </a:schemeClr>
                </a:solidFill>
              </a:rPr>
              <a:t>(1) No edentulous space will be included in the classification if it will be restored with an implant-supported fixed prosthesis. </a:t>
            </a:r>
            <a:endParaRPr lang="en-US" sz="2000" dirty="0">
              <a:solidFill>
                <a:schemeClr val="bg2">
                  <a:lumMod val="50000"/>
                </a:schemeClr>
              </a:solidFill>
            </a:endParaRPr>
          </a:p>
          <a:p>
            <a:pPr marL="114300" indent="0">
              <a:lnSpc>
                <a:spcPct val="150000"/>
              </a:lnSpc>
              <a:buNone/>
            </a:pPr>
            <a:r>
              <a:rPr lang="en-US" sz="2000" dirty="0">
                <a:solidFill>
                  <a:schemeClr val="bg2">
                    <a:lumMod val="50000"/>
                  </a:schemeClr>
                </a:solidFill>
              </a:rPr>
              <a:t>(2) To avoid confusion, the maxillary arch is drawn as half circle facing up and the mandibular arch as half circle facing down. The drawing will appear as if looking directly at the patient; the right and left quadrants are reversed. </a:t>
            </a:r>
            <a:endParaRPr lang="en-US" sz="2000" dirty="0">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29260" y="339725"/>
            <a:ext cx="8595360" cy="3552190"/>
          </a:xfrm>
        </p:spPr>
        <p:txBody>
          <a:bodyPr/>
          <a:lstStyle/>
          <a:p>
            <a:pPr marL="114300" indent="0">
              <a:lnSpc>
                <a:spcPct val="120000"/>
              </a:lnSpc>
              <a:buNone/>
            </a:pPr>
            <a:r>
              <a:rPr lang="en-US">
                <a:solidFill>
                  <a:schemeClr val="bg2">
                    <a:lumMod val="50000"/>
                  </a:schemeClr>
                </a:solidFill>
              </a:rPr>
              <a:t>(3) The classification will always begin with the phrase "Implant-Corrected Kennedy (class)," followed by the description of the classification. </a:t>
            </a:r>
            <a:endParaRPr lang="en-US">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373380" y="437515"/>
            <a:ext cx="8216265" cy="4488180"/>
          </a:xfrm>
        </p:spPr>
        <p:txBody>
          <a:bodyPr/>
          <a:lstStyle/>
          <a:p>
            <a:pPr marL="114300" indent="0">
              <a:lnSpc>
                <a:spcPct val="150000"/>
              </a:lnSpc>
              <a:buNone/>
            </a:pPr>
            <a:r>
              <a:rPr lang="en-US" sz="2000" dirty="0">
                <a:solidFill>
                  <a:schemeClr val="bg2">
                    <a:lumMod val="50000"/>
                  </a:schemeClr>
                </a:solidFill>
              </a:rPr>
              <a:t> It can be abbreviated as follows: </a:t>
            </a:r>
            <a:endParaRPr lang="en-US" sz="2000" dirty="0">
              <a:solidFill>
                <a:schemeClr val="bg2">
                  <a:lumMod val="50000"/>
                </a:schemeClr>
              </a:solidFill>
            </a:endParaRPr>
          </a:p>
          <a:p>
            <a:pPr marL="114300" indent="0">
              <a:lnSpc>
                <a:spcPct val="150000"/>
              </a:lnSpc>
              <a:buNone/>
            </a:pPr>
            <a:r>
              <a:rPr lang="en-US" sz="2000" dirty="0">
                <a:solidFill>
                  <a:schemeClr val="bg2">
                    <a:lumMod val="50000"/>
                  </a:schemeClr>
                </a:solidFill>
              </a:rPr>
              <a:t>(</a:t>
            </a:r>
            <a:r>
              <a:rPr lang="en-US" sz="2000" dirty="0" err="1">
                <a:solidFill>
                  <a:schemeClr val="bg2">
                    <a:lumMod val="50000"/>
                  </a:schemeClr>
                </a:solidFill>
              </a:rPr>
              <a:t>i</a:t>
            </a:r>
            <a:r>
              <a:rPr lang="en-US" sz="2000" dirty="0">
                <a:solidFill>
                  <a:schemeClr val="bg2">
                    <a:lumMod val="50000"/>
                  </a:schemeClr>
                </a:solidFill>
              </a:rPr>
              <a:t>) ICK I, for Kennedy class I situations, </a:t>
            </a:r>
            <a:endParaRPr lang="en-US" sz="2000" dirty="0">
              <a:solidFill>
                <a:schemeClr val="bg2">
                  <a:lumMod val="50000"/>
                </a:schemeClr>
              </a:solidFill>
            </a:endParaRPr>
          </a:p>
          <a:p>
            <a:pPr marL="114300" indent="0">
              <a:lnSpc>
                <a:spcPct val="150000"/>
              </a:lnSpc>
              <a:buNone/>
            </a:pPr>
            <a:r>
              <a:rPr lang="en-US" sz="2000" dirty="0">
                <a:solidFill>
                  <a:schemeClr val="bg2">
                    <a:lumMod val="50000"/>
                  </a:schemeClr>
                </a:solidFill>
              </a:rPr>
              <a:t>(ii) ICK II, for Kennedy class II situations, </a:t>
            </a:r>
            <a:endParaRPr lang="en-US" sz="2000" dirty="0">
              <a:solidFill>
                <a:schemeClr val="bg2">
                  <a:lumMod val="50000"/>
                </a:schemeClr>
              </a:solidFill>
            </a:endParaRPr>
          </a:p>
          <a:p>
            <a:pPr marL="114300" indent="0">
              <a:lnSpc>
                <a:spcPct val="150000"/>
              </a:lnSpc>
              <a:buNone/>
            </a:pPr>
            <a:r>
              <a:rPr lang="en-US" sz="2000" dirty="0">
                <a:solidFill>
                  <a:schemeClr val="bg2">
                    <a:lumMod val="50000"/>
                  </a:schemeClr>
                </a:solidFill>
              </a:rPr>
              <a:t>(iii) ICK III, for Kennedy class III situations, and </a:t>
            </a:r>
            <a:endParaRPr lang="en-US" sz="2000" dirty="0">
              <a:solidFill>
                <a:schemeClr val="bg2">
                  <a:lumMod val="50000"/>
                </a:schemeClr>
              </a:solidFill>
            </a:endParaRPr>
          </a:p>
          <a:p>
            <a:pPr marL="114300" indent="0">
              <a:lnSpc>
                <a:spcPct val="150000"/>
              </a:lnSpc>
              <a:buNone/>
            </a:pPr>
            <a:r>
              <a:rPr lang="en-US" sz="2000" dirty="0">
                <a:solidFill>
                  <a:schemeClr val="bg2">
                    <a:lumMod val="50000"/>
                  </a:schemeClr>
                </a:solidFill>
              </a:rPr>
              <a:t>(iv) ICK IV, for Kennedy class IV situations. </a:t>
            </a:r>
            <a:endParaRPr lang="en-US" sz="2000" dirty="0">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6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467360" y="483235"/>
            <a:ext cx="8184515" cy="4439920"/>
          </a:xfrm>
        </p:spPr>
        <p:txBody>
          <a:bodyPr/>
          <a:lstStyle/>
          <a:p>
            <a:pPr marL="114300" indent="0">
              <a:lnSpc>
                <a:spcPct val="130000"/>
              </a:lnSpc>
              <a:buNone/>
            </a:pPr>
            <a:r>
              <a:rPr lang="en-US" sz="2000">
                <a:solidFill>
                  <a:schemeClr val="bg2">
                    <a:lumMod val="50000"/>
                  </a:schemeClr>
                </a:solidFill>
              </a:rPr>
              <a:t>(4) The abbreviation “max” for maxillary and “man” for mandibular can precede the classification. The word modification can be abbreviated as “mod.” </a:t>
            </a:r>
            <a:endParaRPr lang="en-US" sz="2000">
              <a:solidFill>
                <a:schemeClr val="bg2">
                  <a:lumMod val="50000"/>
                </a:schemeClr>
              </a:solidFill>
            </a:endParaRPr>
          </a:p>
          <a:p>
            <a:pPr marL="114300" indent="0">
              <a:lnSpc>
                <a:spcPct val="130000"/>
              </a:lnSpc>
              <a:buNone/>
            </a:pPr>
            <a:r>
              <a:rPr lang="en-US" sz="2000">
                <a:solidFill>
                  <a:schemeClr val="bg2">
                    <a:lumMod val="50000"/>
                  </a:schemeClr>
                </a:solidFill>
              </a:rPr>
              <a:t>(5) Roman numerals will be used for the classification, and Arabic numerals will be used for the number of modification spaces and implants. </a:t>
            </a:r>
            <a:endParaRPr lang="en-US" sz="2000">
              <a:solidFill>
                <a:schemeClr val="bg2">
                  <a:lumMod val="50000"/>
                </a:schemeClr>
              </a:solidFill>
            </a:endParaRPr>
          </a:p>
          <a:p>
            <a:pPr marL="114300" indent="0">
              <a:lnSpc>
                <a:spcPct val="130000"/>
              </a:lnSpc>
              <a:buNone/>
            </a:pPr>
            <a:r>
              <a:rPr lang="en-US" sz="2000">
                <a:solidFill>
                  <a:schemeClr val="bg2">
                    <a:lumMod val="50000"/>
                  </a:schemeClr>
                </a:solidFill>
              </a:rPr>
              <a:t>(6) The tooth number using the American Dental Association (ADA) system is used to give the number and exact position of the implant in the arch. </a:t>
            </a:r>
            <a:endParaRPr lang="en-US" sz="2000">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6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27050" y="358140"/>
            <a:ext cx="8087360" cy="857250"/>
          </a:xfrm>
        </p:spPr>
        <p:txBody>
          <a:bodyPr/>
          <a:lstStyle/>
          <a:p>
            <a:r>
              <a:rPr lang="en-US" u="sng">
                <a:solidFill>
                  <a:schemeClr val="accent3">
                    <a:lumMod val="75000"/>
                  </a:schemeClr>
                </a:solidFill>
              </a:rPr>
              <a:t>The proposed ICK classification system</a:t>
            </a:r>
            <a:br>
              <a:rPr lang="en-US" u="sng">
                <a:solidFill>
                  <a:schemeClr val="accent3">
                    <a:lumMod val="75000"/>
                  </a:schemeClr>
                </a:solidFill>
              </a:rPr>
            </a:br>
            <a:r>
              <a:rPr lang="en-US" u="sng">
                <a:solidFill>
                  <a:schemeClr val="accent3">
                    <a:lumMod val="75000"/>
                  </a:schemeClr>
                </a:solidFill>
              </a:rPr>
              <a:t>for partially edentulous arches</a:t>
            </a:r>
            <a:endParaRPr lang="en-US" u="sng">
              <a:solidFill>
                <a:schemeClr val="accent3">
                  <a:lumMod val="75000"/>
                </a:schemeClr>
              </a:solidFill>
            </a:endParaRPr>
          </a:p>
        </p:txBody>
      </p:sp>
      <p:sp>
        <p:nvSpPr>
          <p:cNvPr id="3" name="Text Placeholder 2"/>
          <p:cNvSpPr>
            <a:spLocks noGrp="1"/>
          </p:cNvSpPr>
          <p:nvPr>
            <p:ph type="body" idx="1"/>
          </p:nvPr>
        </p:nvSpPr>
        <p:spPr>
          <a:xfrm>
            <a:off x="290830" y="1387475"/>
            <a:ext cx="8419465" cy="3538220"/>
          </a:xfrm>
        </p:spPr>
        <p:txBody>
          <a:bodyPr/>
          <a:lstStyle/>
          <a:p>
            <a:pPr marL="114300" indent="0">
              <a:buNone/>
            </a:pPr>
            <a:r>
              <a:rPr lang="en-US">
                <a:solidFill>
                  <a:schemeClr val="accent5">
                    <a:lumMod val="75000"/>
                  </a:schemeClr>
                </a:solidFill>
              </a:rPr>
              <a:t>Examples for Kennedy class I situations:</a:t>
            </a:r>
            <a:endParaRPr lang="en-US">
              <a:solidFill>
                <a:schemeClr val="accent5">
                  <a:lumMod val="75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5" name="Picture 4"/>
          <p:cNvPicPr>
            <a:picLocks noChangeAspect="1"/>
          </p:cNvPicPr>
          <p:nvPr/>
        </p:nvPicPr>
        <p:blipFill>
          <a:blip r:embed="rId1"/>
          <a:stretch>
            <a:fillRect/>
          </a:stretch>
        </p:blipFill>
        <p:spPr>
          <a:xfrm>
            <a:off x="755015" y="1996440"/>
            <a:ext cx="3019425" cy="2343150"/>
          </a:xfrm>
          <a:prstGeom prst="rect">
            <a:avLst/>
          </a:prstGeom>
        </p:spPr>
      </p:pic>
      <p:pic>
        <p:nvPicPr>
          <p:cNvPr id="6" name="Picture 5"/>
          <p:cNvPicPr>
            <a:picLocks noChangeAspect="1"/>
          </p:cNvPicPr>
          <p:nvPr/>
        </p:nvPicPr>
        <p:blipFill>
          <a:blip r:embed="rId2"/>
          <a:stretch>
            <a:fillRect/>
          </a:stretch>
        </p:blipFill>
        <p:spPr>
          <a:xfrm>
            <a:off x="5292090" y="2082165"/>
            <a:ext cx="2905760" cy="2257425"/>
          </a:xfrm>
          <a:prstGeom prst="rect">
            <a:avLst/>
          </a:prstGeom>
        </p:spPr>
      </p:pic>
      <p:sp>
        <p:nvSpPr>
          <p:cNvPr id="7" name="Text Box 6"/>
          <p:cNvSpPr txBox="1"/>
          <p:nvPr/>
        </p:nvSpPr>
        <p:spPr>
          <a:xfrm>
            <a:off x="755015" y="4443730"/>
            <a:ext cx="3256280" cy="521970"/>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t>Maxillary implant-corrected Kennedy class I or ICK I ( #2, 15)</a:t>
            </a:r>
            <a:endParaRPr lang="en-US"/>
          </a:p>
        </p:txBody>
      </p:sp>
      <p:sp>
        <p:nvSpPr>
          <p:cNvPr id="8" name="Text Box 7"/>
          <p:cNvSpPr txBox="1"/>
          <p:nvPr/>
        </p:nvSpPr>
        <p:spPr>
          <a:xfrm>
            <a:off x="6443980" y="4443730"/>
            <a:ext cx="1183640" cy="3067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lstStyle/>
          <a:p>
            <a:r>
              <a:rPr lang="en-US"/>
              <a:t>ICK I ( #2)</a:t>
            </a:r>
            <a:endParaRPr lang="en-US"/>
          </a:p>
        </p:txBody>
      </p:sp>
    </p:spTree>
  </p:cSld>
  <p:clrMapOvr>
    <a:masterClrMapping/>
  </p:clrMapOvr>
  <p:transition>
    <p:fade thruBlk="1"/>
  </p:transition>
</p:sld>
</file>

<file path=ppt/slides/slide6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5" name="Picture 4"/>
          <p:cNvPicPr>
            <a:picLocks noChangeAspect="1"/>
          </p:cNvPicPr>
          <p:nvPr/>
        </p:nvPicPr>
        <p:blipFill>
          <a:blip r:embed="rId1"/>
          <a:stretch>
            <a:fillRect/>
          </a:stretch>
        </p:blipFill>
        <p:spPr>
          <a:xfrm>
            <a:off x="764215" y="1133112"/>
            <a:ext cx="3187065" cy="2516505"/>
          </a:xfrm>
          <a:prstGeom prst="rect">
            <a:avLst/>
          </a:prstGeom>
        </p:spPr>
      </p:pic>
      <p:pic>
        <p:nvPicPr>
          <p:cNvPr id="6" name="Picture 5"/>
          <p:cNvPicPr>
            <a:picLocks noChangeAspect="1"/>
          </p:cNvPicPr>
          <p:nvPr/>
        </p:nvPicPr>
        <p:blipFill>
          <a:blip r:embed="rId2"/>
          <a:stretch>
            <a:fillRect/>
          </a:stretch>
        </p:blipFill>
        <p:spPr>
          <a:xfrm>
            <a:off x="5303265" y="1160416"/>
            <a:ext cx="2947035" cy="2461895"/>
          </a:xfrm>
          <a:prstGeom prst="rect">
            <a:avLst/>
          </a:prstGeom>
        </p:spPr>
      </p:pic>
      <p:sp>
        <p:nvSpPr>
          <p:cNvPr id="7" name="Text Box 6"/>
          <p:cNvSpPr txBox="1"/>
          <p:nvPr/>
        </p:nvSpPr>
        <p:spPr>
          <a:xfrm>
            <a:off x="1181735" y="3827780"/>
            <a:ext cx="2225040" cy="3067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a:t>ICK Class I (# 18, 22, 31)</a:t>
            </a:r>
            <a:endParaRPr lang="en-US"/>
          </a:p>
        </p:txBody>
      </p:sp>
      <p:sp>
        <p:nvSpPr>
          <p:cNvPr id="8" name="Text Box 7"/>
          <p:cNvSpPr txBox="1"/>
          <p:nvPr/>
        </p:nvSpPr>
        <p:spPr>
          <a:xfrm>
            <a:off x="5479415" y="3827780"/>
            <a:ext cx="2595880" cy="3067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a:t>ICK I mod 2 (#18,22,26,31)</a:t>
            </a:r>
            <a:endParaRPr lang="en-US"/>
          </a:p>
        </p:txBody>
      </p:sp>
    </p:spTree>
  </p:cSld>
  <p:clrMapOvr>
    <a:masterClrMapping/>
  </p:clrMapOvr>
  <p:transition>
    <p:fade thruBlk="1"/>
  </p:transition>
</p:sld>
</file>

<file path=ppt/slides/slide6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360" y="195580"/>
            <a:ext cx="8214995" cy="857250"/>
          </a:xfrm>
        </p:spPr>
        <p:txBody>
          <a:bodyPr/>
          <a:lstStyle/>
          <a:p>
            <a:r>
              <a:rPr lang="en-US" u="sng">
                <a:solidFill>
                  <a:schemeClr val="accent3">
                    <a:lumMod val="75000"/>
                  </a:schemeClr>
                </a:solidFill>
              </a:rPr>
              <a:t>Examples for Kennedy class II situations</a:t>
            </a:r>
            <a:endParaRPr lang="en-US" u="sng">
              <a:solidFill>
                <a:schemeClr val="accent3">
                  <a:lumMod val="75000"/>
                </a:schemeClr>
              </a:solidFill>
            </a:endParaRP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5" name="Picture 4"/>
          <p:cNvPicPr>
            <a:picLocks noChangeAspect="1"/>
          </p:cNvPicPr>
          <p:nvPr/>
        </p:nvPicPr>
        <p:blipFill>
          <a:blip r:embed="rId1"/>
          <a:stretch>
            <a:fillRect/>
          </a:stretch>
        </p:blipFill>
        <p:spPr>
          <a:xfrm>
            <a:off x="683260" y="1492250"/>
            <a:ext cx="3124835" cy="2248535"/>
          </a:xfrm>
          <a:prstGeom prst="rect">
            <a:avLst/>
          </a:prstGeom>
        </p:spPr>
      </p:pic>
      <p:pic>
        <p:nvPicPr>
          <p:cNvPr id="6" name="Picture 5"/>
          <p:cNvPicPr>
            <a:picLocks noChangeAspect="1"/>
          </p:cNvPicPr>
          <p:nvPr/>
        </p:nvPicPr>
        <p:blipFill>
          <a:blip r:embed="rId2"/>
          <a:stretch>
            <a:fillRect/>
          </a:stretch>
        </p:blipFill>
        <p:spPr>
          <a:xfrm>
            <a:off x="4859655" y="1491615"/>
            <a:ext cx="3248025" cy="2249170"/>
          </a:xfrm>
          <a:prstGeom prst="rect">
            <a:avLst/>
          </a:prstGeom>
        </p:spPr>
      </p:pic>
      <p:sp>
        <p:nvSpPr>
          <p:cNvPr id="7" name="Text Box 6"/>
          <p:cNvSpPr txBox="1"/>
          <p:nvPr/>
        </p:nvSpPr>
        <p:spPr>
          <a:xfrm>
            <a:off x="1641475" y="3896995"/>
            <a:ext cx="1008380" cy="3067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a:t>ICK II (#2)</a:t>
            </a:r>
            <a:endParaRPr lang="en-US"/>
          </a:p>
        </p:txBody>
      </p:sp>
      <p:sp>
        <p:nvSpPr>
          <p:cNvPr id="9" name="Text Box 8"/>
          <p:cNvSpPr txBox="1"/>
          <p:nvPr/>
        </p:nvSpPr>
        <p:spPr>
          <a:xfrm>
            <a:off x="5678170" y="3827780"/>
            <a:ext cx="1217295" cy="3067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a:t>ICK II (#2,7)</a:t>
            </a:r>
            <a:endParaRPr lang="en-US"/>
          </a:p>
        </p:txBody>
      </p:sp>
    </p:spTree>
  </p:cSld>
  <p:clrMapOvr>
    <a:masterClrMapping/>
  </p:clrMapOvr>
  <p:transition>
    <p:fade thruBlk="1"/>
  </p:transition>
</p:sld>
</file>

<file path=ppt/slides/slide6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5" name="Picture 4"/>
          <p:cNvPicPr>
            <a:picLocks noChangeAspect="1"/>
          </p:cNvPicPr>
          <p:nvPr/>
        </p:nvPicPr>
        <p:blipFill>
          <a:blip r:embed="rId1"/>
          <a:stretch>
            <a:fillRect/>
          </a:stretch>
        </p:blipFill>
        <p:spPr>
          <a:xfrm>
            <a:off x="758463" y="987425"/>
            <a:ext cx="3248025" cy="2514600"/>
          </a:xfrm>
          <a:prstGeom prst="rect">
            <a:avLst/>
          </a:prstGeom>
        </p:spPr>
      </p:pic>
      <p:pic>
        <p:nvPicPr>
          <p:cNvPr id="6" name="Picture 5"/>
          <p:cNvPicPr>
            <a:picLocks noChangeAspect="1"/>
          </p:cNvPicPr>
          <p:nvPr/>
        </p:nvPicPr>
        <p:blipFill>
          <a:blip r:embed="rId2"/>
          <a:stretch>
            <a:fillRect/>
          </a:stretch>
        </p:blipFill>
        <p:spPr>
          <a:xfrm>
            <a:off x="4871539" y="987425"/>
            <a:ext cx="3248025" cy="2514600"/>
          </a:xfrm>
          <a:prstGeom prst="rect">
            <a:avLst/>
          </a:prstGeom>
        </p:spPr>
      </p:pic>
      <p:sp>
        <p:nvSpPr>
          <p:cNvPr id="7" name="Text Box 6"/>
          <p:cNvSpPr txBox="1"/>
          <p:nvPr/>
        </p:nvSpPr>
        <p:spPr>
          <a:xfrm>
            <a:off x="1078865" y="3700145"/>
            <a:ext cx="2259330" cy="3067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a:t>ICK II mod 1(#21, 26,30)</a:t>
            </a:r>
            <a:endParaRPr lang="en-US"/>
          </a:p>
        </p:txBody>
      </p:sp>
      <p:sp>
        <p:nvSpPr>
          <p:cNvPr id="8" name="Text Box 7"/>
          <p:cNvSpPr txBox="1"/>
          <p:nvPr/>
        </p:nvSpPr>
        <p:spPr>
          <a:xfrm>
            <a:off x="5677535" y="3700145"/>
            <a:ext cx="1969135" cy="3067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a:t>ICK II mod 2 (#24,29)</a:t>
            </a:r>
            <a:endParaRPr lang="en-US"/>
          </a:p>
        </p:txBody>
      </p:sp>
    </p:spTree>
  </p:cSld>
  <p:clrMapOvr>
    <a:masterClrMapping/>
  </p:clrMapOvr>
  <p:transition>
    <p:fade thruBlk="1"/>
  </p:transition>
</p:sld>
</file>

<file path=ppt/slides/slide6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14045" y="358140"/>
            <a:ext cx="8228330" cy="857250"/>
          </a:xfrm>
        </p:spPr>
        <p:txBody>
          <a:bodyPr/>
          <a:lstStyle/>
          <a:p>
            <a:r>
              <a:rPr lang="en-US" u="sng">
                <a:solidFill>
                  <a:schemeClr val="accent3">
                    <a:lumMod val="75000"/>
                  </a:schemeClr>
                </a:solidFill>
              </a:rPr>
              <a:t>Examples for Kennedy class III situations</a:t>
            </a:r>
            <a:endParaRPr lang="en-US" u="sng">
              <a:solidFill>
                <a:schemeClr val="accent3">
                  <a:lumMod val="75000"/>
                </a:schemeClr>
              </a:solidFill>
            </a:endParaRP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5" name="Picture 4"/>
          <p:cNvPicPr>
            <a:picLocks noChangeAspect="1"/>
          </p:cNvPicPr>
          <p:nvPr/>
        </p:nvPicPr>
        <p:blipFill>
          <a:blip r:embed="rId1"/>
          <a:stretch>
            <a:fillRect/>
          </a:stretch>
        </p:blipFill>
        <p:spPr>
          <a:xfrm>
            <a:off x="827405" y="1419860"/>
            <a:ext cx="3248025" cy="2505075"/>
          </a:xfrm>
          <a:prstGeom prst="rect">
            <a:avLst/>
          </a:prstGeom>
        </p:spPr>
      </p:pic>
      <p:pic>
        <p:nvPicPr>
          <p:cNvPr id="6" name="Picture 5"/>
          <p:cNvPicPr>
            <a:picLocks noChangeAspect="1"/>
          </p:cNvPicPr>
          <p:nvPr/>
        </p:nvPicPr>
        <p:blipFill>
          <a:blip r:embed="rId2"/>
          <a:stretch>
            <a:fillRect/>
          </a:stretch>
        </p:blipFill>
        <p:spPr>
          <a:xfrm>
            <a:off x="4715510" y="1419860"/>
            <a:ext cx="3248025" cy="2505075"/>
          </a:xfrm>
          <a:prstGeom prst="rect">
            <a:avLst/>
          </a:prstGeom>
        </p:spPr>
      </p:pic>
      <p:sp>
        <p:nvSpPr>
          <p:cNvPr id="7" name="Text Box 6"/>
          <p:cNvSpPr txBox="1"/>
          <p:nvPr/>
        </p:nvSpPr>
        <p:spPr>
          <a:xfrm>
            <a:off x="1714500" y="4070985"/>
            <a:ext cx="1147445" cy="3067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a:t>ICK III (#6)</a:t>
            </a:r>
            <a:endParaRPr lang="en-US"/>
          </a:p>
        </p:txBody>
      </p:sp>
      <p:sp>
        <p:nvSpPr>
          <p:cNvPr id="8" name="Text Box 7"/>
          <p:cNvSpPr txBox="1"/>
          <p:nvPr/>
        </p:nvSpPr>
        <p:spPr>
          <a:xfrm>
            <a:off x="5539740" y="4079875"/>
            <a:ext cx="2084705" cy="3067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a:t>ICK III mod 1(#6,11)</a:t>
            </a:r>
            <a:endParaRPr lang="en-US"/>
          </a:p>
        </p:txBody>
      </p:sp>
    </p:spTree>
  </p:cSld>
  <p:clrMapOvr>
    <a:masterClrMapping/>
  </p:clrMapOvr>
  <p:transition>
    <p:fade thruBlk="1"/>
  </p:transition>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67615" y="339973"/>
            <a:ext cx="6462600" cy="857400"/>
          </a:xfrm>
        </p:spPr>
        <p:txBody>
          <a:bodyPr/>
          <a:lstStyle/>
          <a:p>
            <a:r>
              <a:rPr lang="en-US" u="sng" dirty="0">
                <a:solidFill>
                  <a:schemeClr val="accent3">
                    <a:lumMod val="75000"/>
                  </a:schemeClr>
                </a:solidFill>
              </a:rPr>
              <a:t>Definition</a:t>
            </a:r>
            <a:endParaRPr lang="en-US" u="sng" dirty="0">
              <a:solidFill>
                <a:schemeClr val="accent3">
                  <a:lumMod val="75000"/>
                </a:schemeClr>
              </a:solidFill>
            </a:endParaRPr>
          </a:p>
        </p:txBody>
      </p:sp>
      <p:sp>
        <p:nvSpPr>
          <p:cNvPr id="4" name="Text Placeholder 3"/>
          <p:cNvSpPr>
            <a:spLocks noGrp="1"/>
          </p:cNvSpPr>
          <p:nvPr>
            <p:ph type="body" idx="1"/>
          </p:nvPr>
        </p:nvSpPr>
        <p:spPr>
          <a:xfrm>
            <a:off x="382905" y="1373505"/>
            <a:ext cx="8534400" cy="3552190"/>
          </a:xfrm>
        </p:spPr>
        <p:txBody>
          <a:bodyPr/>
          <a:lstStyle/>
          <a:p>
            <a:pPr marL="114300" indent="0">
              <a:buNone/>
            </a:pPr>
            <a:r>
              <a:rPr lang="en-US">
                <a:solidFill>
                  <a:schemeClr val="bg2">
                    <a:lumMod val="50000"/>
                  </a:schemeClr>
                </a:solidFill>
              </a:rPr>
              <a:t>It a scientific grouping or the division based on essential similarities.</a:t>
            </a:r>
            <a:endParaRPr lang="en-US">
              <a:solidFill>
                <a:schemeClr val="bg2">
                  <a:lumMod val="50000"/>
                </a:schemeClr>
              </a:solidFill>
            </a:endParaRPr>
          </a:p>
        </p:txBody>
      </p:sp>
      <p:sp>
        <p:nvSpPr>
          <p:cNvPr id="2" name="Slide Number Placeholder 1"/>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7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5" name="Picture 4"/>
          <p:cNvPicPr>
            <a:picLocks noChangeAspect="1"/>
          </p:cNvPicPr>
          <p:nvPr/>
        </p:nvPicPr>
        <p:blipFill>
          <a:blip r:embed="rId1"/>
          <a:stretch>
            <a:fillRect/>
          </a:stretch>
        </p:blipFill>
        <p:spPr>
          <a:xfrm>
            <a:off x="2947670" y="1318895"/>
            <a:ext cx="3248025" cy="2505075"/>
          </a:xfrm>
          <a:prstGeom prst="rect">
            <a:avLst/>
          </a:prstGeom>
        </p:spPr>
      </p:pic>
      <p:sp>
        <p:nvSpPr>
          <p:cNvPr id="6" name="Text Box 5"/>
          <p:cNvSpPr txBox="1"/>
          <p:nvPr/>
        </p:nvSpPr>
        <p:spPr>
          <a:xfrm>
            <a:off x="3511550" y="4036060"/>
            <a:ext cx="2120265" cy="3067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a:t>ICK III mod 3 (#23, 26)</a:t>
            </a:r>
            <a:endParaRPr lang="en-US"/>
          </a:p>
        </p:txBody>
      </p:sp>
    </p:spTree>
  </p:cSld>
  <p:clrMapOvr>
    <a:masterClrMapping/>
  </p:clrMapOvr>
  <p:transition>
    <p:fade thruBlk="1"/>
  </p:transition>
</p:sld>
</file>

<file path=ppt/slides/slide7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1980" y="358140"/>
            <a:ext cx="7964170" cy="857250"/>
          </a:xfrm>
        </p:spPr>
        <p:txBody>
          <a:bodyPr/>
          <a:lstStyle/>
          <a:p>
            <a:r>
              <a:rPr lang="en-US" u="sng">
                <a:solidFill>
                  <a:schemeClr val="accent3">
                    <a:lumMod val="75000"/>
                  </a:schemeClr>
                </a:solidFill>
              </a:rPr>
              <a:t>Examples for Kennedy class IV situations</a:t>
            </a:r>
            <a:endParaRPr lang="en-US" u="sng">
              <a:solidFill>
                <a:schemeClr val="accent3">
                  <a:lumMod val="75000"/>
                </a:schemeClr>
              </a:solidFill>
            </a:endParaRPr>
          </a:p>
        </p:txBody>
      </p:sp>
      <p:sp>
        <p:nvSpPr>
          <p:cNvPr id="3" name="Text Placeholder 2"/>
          <p:cNvSpPr>
            <a:spLocks noGrp="1"/>
          </p:cNvSpPr>
          <p:nvPr>
            <p:ph type="body" idx="1"/>
          </p:nvPr>
        </p:nvSpPr>
        <p:spPr/>
        <p:txBody>
          <a:bodyPr/>
          <a:lstStyle/>
          <a:p>
            <a:endParaRPr lang="en-US"/>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pic>
        <p:nvPicPr>
          <p:cNvPr id="5" name="Picture 4"/>
          <p:cNvPicPr>
            <a:picLocks noChangeAspect="1"/>
          </p:cNvPicPr>
          <p:nvPr/>
        </p:nvPicPr>
        <p:blipFill>
          <a:blip r:embed="rId1"/>
          <a:stretch>
            <a:fillRect/>
          </a:stretch>
        </p:blipFill>
        <p:spPr>
          <a:xfrm>
            <a:off x="611505" y="1563370"/>
            <a:ext cx="3248025" cy="2505075"/>
          </a:xfrm>
          <a:prstGeom prst="rect">
            <a:avLst/>
          </a:prstGeom>
        </p:spPr>
      </p:pic>
      <p:pic>
        <p:nvPicPr>
          <p:cNvPr id="6" name="Picture 5"/>
          <p:cNvPicPr>
            <a:picLocks noChangeAspect="1"/>
          </p:cNvPicPr>
          <p:nvPr/>
        </p:nvPicPr>
        <p:blipFill>
          <a:blip r:embed="rId2"/>
          <a:stretch>
            <a:fillRect/>
          </a:stretch>
        </p:blipFill>
        <p:spPr>
          <a:xfrm>
            <a:off x="4643755" y="1563370"/>
            <a:ext cx="3248025" cy="2433320"/>
          </a:xfrm>
          <a:prstGeom prst="rect">
            <a:avLst/>
          </a:prstGeom>
        </p:spPr>
      </p:pic>
      <p:sp>
        <p:nvSpPr>
          <p:cNvPr id="7" name="Text Box 6"/>
          <p:cNvSpPr txBox="1"/>
          <p:nvPr/>
        </p:nvSpPr>
        <p:spPr>
          <a:xfrm>
            <a:off x="1285875" y="4279265"/>
            <a:ext cx="1656715" cy="3067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a:t>ICK IV (#6,11)</a:t>
            </a:r>
            <a:endParaRPr lang="en-US"/>
          </a:p>
        </p:txBody>
      </p:sp>
      <p:sp>
        <p:nvSpPr>
          <p:cNvPr id="8" name="Text Box 7"/>
          <p:cNvSpPr txBox="1"/>
          <p:nvPr/>
        </p:nvSpPr>
        <p:spPr>
          <a:xfrm>
            <a:off x="5422900" y="4221480"/>
            <a:ext cx="1727200" cy="306705"/>
          </a:xfrm>
          <a:prstGeom prst="rect">
            <a:avLst/>
          </a:prstGeom>
        </p:spPr>
        <p:style>
          <a:lnRef idx="2">
            <a:schemeClr val="dk1"/>
          </a:lnRef>
          <a:fillRef idx="1">
            <a:schemeClr val="lt1"/>
          </a:fillRef>
          <a:effectRef idx="0">
            <a:schemeClr val="dk1"/>
          </a:effectRef>
          <a:fontRef idx="minor">
            <a:schemeClr val="dk1"/>
          </a:fontRef>
        </p:style>
        <p:txBody>
          <a:bodyPr wrap="square" rtlCol="0">
            <a:spAutoFit/>
          </a:bodyPr>
          <a:p>
            <a:r>
              <a:rPr lang="en-US"/>
              <a:t>ICK IV (#19,22)</a:t>
            </a:r>
            <a:endParaRPr lang="en-US"/>
          </a:p>
        </p:txBody>
      </p:sp>
    </p:spTree>
  </p:cSld>
  <p:clrMapOvr>
    <a:masterClrMapping/>
  </p:clrMapOvr>
  <p:transition>
    <p:fade thruBlk="1"/>
  </p:transition>
</p:sld>
</file>

<file path=ppt/slides/slide7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615" y="124073"/>
            <a:ext cx="6462600" cy="857400"/>
          </a:xfrm>
        </p:spPr>
        <p:txBody>
          <a:bodyPr/>
          <a:lstStyle/>
          <a:p>
            <a:r>
              <a:rPr lang="en-US" u="sng">
                <a:solidFill>
                  <a:schemeClr val="accent3">
                    <a:lumMod val="75000"/>
                  </a:schemeClr>
                </a:solidFill>
              </a:rPr>
              <a:t>Summary:</a:t>
            </a:r>
            <a:endParaRPr lang="en-US" u="sng">
              <a:solidFill>
                <a:schemeClr val="accent3">
                  <a:lumMod val="75000"/>
                </a:schemeClr>
              </a:solidFill>
            </a:endParaRPr>
          </a:p>
        </p:txBody>
      </p:sp>
      <p:sp>
        <p:nvSpPr>
          <p:cNvPr id="3" name="Text Placeholder 2"/>
          <p:cNvSpPr>
            <a:spLocks noGrp="1"/>
          </p:cNvSpPr>
          <p:nvPr>
            <p:ph type="body" idx="1"/>
          </p:nvPr>
        </p:nvSpPr>
        <p:spPr>
          <a:xfrm>
            <a:off x="384810" y="1063625"/>
            <a:ext cx="8348345" cy="3862070"/>
          </a:xfrm>
        </p:spPr>
        <p:txBody>
          <a:bodyPr/>
          <a:lstStyle/>
          <a:p>
            <a:pPr>
              <a:lnSpc>
                <a:spcPct val="120000"/>
              </a:lnSpc>
            </a:pPr>
            <a:r>
              <a:rPr lang="en-US" sz="2000">
                <a:solidFill>
                  <a:schemeClr val="bg2">
                    <a:lumMod val="50000"/>
                  </a:schemeClr>
                </a:solidFill>
              </a:rPr>
              <a:t>Many classifications of partial denture have been proposed by different clinicians. </a:t>
            </a:r>
            <a:endParaRPr lang="en-US" sz="2000">
              <a:solidFill>
                <a:schemeClr val="bg2">
                  <a:lumMod val="50000"/>
                </a:schemeClr>
              </a:solidFill>
            </a:endParaRPr>
          </a:p>
          <a:p>
            <a:pPr>
              <a:lnSpc>
                <a:spcPct val="120000"/>
              </a:lnSpc>
            </a:pPr>
            <a:r>
              <a:rPr lang="en-US" sz="2000">
                <a:solidFill>
                  <a:schemeClr val="bg2">
                    <a:lumMod val="50000"/>
                  </a:schemeClr>
                </a:solidFill>
              </a:rPr>
              <a:t> The confusion is not yet resolved and there is no universally accepted classification.</a:t>
            </a:r>
            <a:endParaRPr lang="en-US" sz="2000">
              <a:solidFill>
                <a:schemeClr val="bg2">
                  <a:lumMod val="50000"/>
                </a:schemeClr>
              </a:solidFill>
            </a:endParaRPr>
          </a:p>
          <a:p>
            <a:pPr>
              <a:lnSpc>
                <a:spcPct val="120000"/>
              </a:lnSpc>
            </a:pPr>
            <a:r>
              <a:rPr lang="en-US" sz="2000">
                <a:solidFill>
                  <a:schemeClr val="bg2">
                    <a:lumMod val="50000"/>
                  </a:schemeClr>
                </a:solidFill>
              </a:rPr>
              <a:t>A classification is either one that describes the various tooth and saddle position like those of Kennedy, and others on one that looks more closely at the available support, like those of Baily’s and others.</a:t>
            </a:r>
            <a:endParaRPr lang="en-US" sz="2000">
              <a:solidFill>
                <a:schemeClr val="bg2">
                  <a:lumMod val="50000"/>
                </a:schemeClr>
              </a:solidFill>
            </a:endParaRPr>
          </a:p>
          <a:p>
            <a:pPr marL="114300" indent="0">
              <a:buNone/>
            </a:pPr>
            <a:endParaRPr lang="en-US" sz="2000">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7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Text Placeholder 2"/>
          <p:cNvSpPr>
            <a:spLocks noGrp="1"/>
          </p:cNvSpPr>
          <p:nvPr>
            <p:ph type="body" idx="1"/>
          </p:nvPr>
        </p:nvSpPr>
        <p:spPr>
          <a:xfrm>
            <a:off x="893445" y="1373505"/>
            <a:ext cx="8068310" cy="3552190"/>
          </a:xfrm>
        </p:spPr>
        <p:txBody>
          <a:bodyPr/>
          <a:lstStyle/>
          <a:p>
            <a:pPr>
              <a:lnSpc>
                <a:spcPct val="150000"/>
              </a:lnSpc>
            </a:pPr>
            <a:r>
              <a:rPr lang="en-US" sz="2000">
                <a:solidFill>
                  <a:schemeClr val="bg2">
                    <a:lumMod val="50000"/>
                  </a:schemeClr>
                </a:solidFill>
                <a:sym typeface="+mn-ea"/>
              </a:rPr>
              <a:t>Classification of Kennedy is useful describing basic outline of particular case.  However it helps to form a common partial denture among colleagues.</a:t>
            </a:r>
            <a:endParaRPr lang="en-US" sz="2000">
              <a:solidFill>
                <a:schemeClr val="bg2">
                  <a:lumMod val="50000"/>
                </a:schemeClr>
              </a:solidFill>
              <a:sym typeface="+mn-ea"/>
            </a:endParaRPr>
          </a:p>
          <a:p>
            <a:pPr>
              <a:lnSpc>
                <a:spcPct val="150000"/>
              </a:lnSpc>
            </a:pPr>
            <a:r>
              <a:rPr lang="en-US" sz="2000">
                <a:solidFill>
                  <a:schemeClr val="bg2">
                    <a:lumMod val="50000"/>
                  </a:schemeClr>
                </a:solidFill>
                <a:sym typeface="+mn-ea"/>
              </a:rPr>
              <a:t> It does not take into account the available support upon which the success or failure of any partial denture or bridge ultimately.</a:t>
            </a:r>
            <a:endParaRPr lang="en-US" sz="2000">
              <a:solidFill>
                <a:schemeClr val="bg2">
                  <a:lumMod val="50000"/>
                </a:schemeClr>
              </a:solidFill>
            </a:endParaRPr>
          </a:p>
          <a:p>
            <a:endParaRPr lang="en-US" sz="2000">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7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51715" y="248"/>
            <a:ext cx="6462600" cy="857400"/>
          </a:xfrm>
        </p:spPr>
        <p:txBody>
          <a:bodyPr/>
          <a:lstStyle/>
          <a:p>
            <a:r>
              <a:rPr lang="en-US" u="sng">
                <a:solidFill>
                  <a:schemeClr val="accent3">
                    <a:lumMod val="75000"/>
                  </a:schemeClr>
                </a:solidFill>
              </a:rPr>
              <a:t>REFERENCES:</a:t>
            </a:r>
            <a:endParaRPr lang="en-US" u="sng">
              <a:solidFill>
                <a:schemeClr val="accent3">
                  <a:lumMod val="75000"/>
                </a:schemeClr>
              </a:solidFill>
            </a:endParaRPr>
          </a:p>
        </p:txBody>
      </p:sp>
      <p:sp>
        <p:nvSpPr>
          <p:cNvPr id="3" name="Text Placeholder 2"/>
          <p:cNvSpPr>
            <a:spLocks noGrp="1"/>
          </p:cNvSpPr>
          <p:nvPr>
            <p:ph type="body" idx="1"/>
          </p:nvPr>
        </p:nvSpPr>
        <p:spPr>
          <a:xfrm>
            <a:off x="253365" y="906780"/>
            <a:ext cx="8442960" cy="4018915"/>
          </a:xfrm>
        </p:spPr>
        <p:txBody>
          <a:bodyPr/>
          <a:lstStyle/>
          <a:p>
            <a:pPr marL="114300" indent="0">
              <a:lnSpc>
                <a:spcPct val="130000"/>
              </a:lnSpc>
              <a:buNone/>
            </a:pPr>
            <a:r>
              <a:rPr lang="en-US" sz="1500">
                <a:solidFill>
                  <a:schemeClr val="bg2">
                    <a:lumMod val="75000"/>
                  </a:schemeClr>
                </a:solidFill>
              </a:rPr>
              <a:t>1)Clinical Removable Partial Prosthodontics – Stewart Rudd Kuebker.</a:t>
            </a:r>
            <a:endParaRPr lang="en-US" sz="1500">
              <a:solidFill>
                <a:schemeClr val="bg2">
                  <a:lumMod val="75000"/>
                </a:schemeClr>
              </a:solidFill>
            </a:endParaRPr>
          </a:p>
          <a:p>
            <a:pPr marL="114300" indent="0">
              <a:lnSpc>
                <a:spcPct val="130000"/>
              </a:lnSpc>
              <a:buNone/>
            </a:pPr>
            <a:r>
              <a:rPr lang="en-US" sz="1500">
                <a:solidFill>
                  <a:schemeClr val="bg2">
                    <a:lumMod val="75000"/>
                  </a:schemeClr>
                </a:solidFill>
              </a:rPr>
              <a:t>2)McCracken’s Removable Partial Prosthodontics</a:t>
            </a:r>
            <a:endParaRPr lang="en-US" sz="1500">
              <a:solidFill>
                <a:schemeClr val="bg2">
                  <a:lumMod val="75000"/>
                </a:schemeClr>
              </a:solidFill>
            </a:endParaRPr>
          </a:p>
          <a:p>
            <a:pPr marL="114300" indent="0">
              <a:lnSpc>
                <a:spcPct val="130000"/>
              </a:lnSpc>
              <a:buNone/>
            </a:pPr>
            <a:r>
              <a:rPr lang="en-US" sz="1500">
                <a:solidFill>
                  <a:schemeClr val="bg2">
                    <a:lumMod val="75000"/>
                  </a:schemeClr>
                </a:solidFill>
              </a:rPr>
              <a:t>3)Designing of Partial Denture – David M. Watt, A. Roy Mac Gregor.</a:t>
            </a:r>
            <a:endParaRPr lang="en-US" sz="1500">
              <a:solidFill>
                <a:schemeClr val="bg2">
                  <a:lumMod val="75000"/>
                </a:schemeClr>
              </a:solidFill>
            </a:endParaRPr>
          </a:p>
          <a:p>
            <a:pPr marL="114300" indent="0">
              <a:lnSpc>
                <a:spcPct val="130000"/>
              </a:lnSpc>
              <a:buNone/>
            </a:pPr>
            <a:r>
              <a:rPr lang="en-US" sz="1500">
                <a:solidFill>
                  <a:schemeClr val="bg2">
                    <a:lumMod val="75000"/>
                  </a:schemeClr>
                </a:solidFill>
              </a:rPr>
              <a:t>4)Removable Partial Dentures – Earnest L. Miller.</a:t>
            </a:r>
            <a:endParaRPr lang="en-US" sz="1500">
              <a:solidFill>
                <a:schemeClr val="bg2">
                  <a:lumMod val="75000"/>
                </a:schemeClr>
              </a:solidFill>
            </a:endParaRPr>
          </a:p>
          <a:p>
            <a:pPr marL="114300" indent="0">
              <a:lnSpc>
                <a:spcPct val="130000"/>
              </a:lnSpc>
              <a:buNone/>
            </a:pPr>
            <a:r>
              <a:rPr lang="en-US" sz="1500">
                <a:solidFill>
                  <a:schemeClr val="bg2">
                    <a:lumMod val="75000"/>
                  </a:schemeClr>
                </a:solidFill>
              </a:rPr>
              <a:t>5)Distal Extension Denture Base – Morton Amsterdam, JefrayIngbar.</a:t>
            </a:r>
            <a:endParaRPr lang="en-US" sz="1500">
              <a:solidFill>
                <a:schemeClr val="bg2">
                  <a:lumMod val="75000"/>
                </a:schemeClr>
              </a:solidFill>
            </a:endParaRPr>
          </a:p>
          <a:p>
            <a:pPr marL="114300" indent="0">
              <a:lnSpc>
                <a:spcPct val="130000"/>
              </a:lnSpc>
              <a:buNone/>
            </a:pPr>
            <a:r>
              <a:rPr lang="en-US" sz="1500">
                <a:solidFill>
                  <a:schemeClr val="bg2">
                    <a:lumMod val="75000"/>
                  </a:schemeClr>
                </a:solidFill>
              </a:rPr>
              <a:t>6)Miller E.L. – Systems for Classification Partially Dentulous Arches. J. Prosthet. Dent. 24 : 25 : 40. 1970.</a:t>
            </a:r>
            <a:endParaRPr lang="en-US" sz="1500">
              <a:solidFill>
                <a:schemeClr val="bg2">
                  <a:lumMod val="75000"/>
                </a:schemeClr>
              </a:solidFill>
            </a:endParaRPr>
          </a:p>
          <a:p>
            <a:pPr marL="114300" indent="0">
              <a:lnSpc>
                <a:spcPct val="130000"/>
              </a:lnSpc>
              <a:buNone/>
            </a:pPr>
            <a:r>
              <a:rPr lang="en-US" sz="1500">
                <a:solidFill>
                  <a:schemeClr val="bg2">
                    <a:lumMod val="75000"/>
                  </a:schemeClr>
                </a:solidFill>
              </a:rPr>
              <a:t>7)Owal BE and Taylor RLA, Survey of dentition and removable partial dentures constructed for patients in North American. J. Prosthet Dent. 61 : 465-470 : 1989.</a:t>
            </a:r>
            <a:endParaRPr lang="en-US" sz="1500">
              <a:solidFill>
                <a:schemeClr val="bg2">
                  <a:lumMod val="75000"/>
                </a:schemeClr>
              </a:solidFill>
            </a:endParaRPr>
          </a:p>
          <a:p>
            <a:pPr marL="114300" indent="0">
              <a:lnSpc>
                <a:spcPct val="130000"/>
              </a:lnSpc>
              <a:buNone/>
            </a:pPr>
            <a:r>
              <a:rPr lang="en-US" sz="1500">
                <a:solidFill>
                  <a:schemeClr val="bg2">
                    <a:lumMod val="75000"/>
                  </a:schemeClr>
                </a:solidFill>
              </a:rPr>
              <a:t>8)ICK Classification System for Partially Edentulous Arches .American college of prosthodontics...Sulieman S. Al-Johany, BDS, MSD1 &amp; Carl Andres, DDS, MSD2</a:t>
            </a:r>
            <a:endParaRPr lang="en-US" sz="1500">
              <a:solidFill>
                <a:schemeClr val="bg2">
                  <a:lumMod val="75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7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259460" y="1780153"/>
            <a:ext cx="6462600" cy="857400"/>
          </a:xfrm>
        </p:spPr>
        <p:txBody>
          <a:bodyPr/>
          <a:lstStyle/>
          <a:p>
            <a:r>
              <a:rPr lang="en-US" sz="4400" b="1">
                <a:solidFill>
                  <a:schemeClr val="accent3">
                    <a:lumMod val="75000"/>
                  </a:schemeClr>
                </a:solidFill>
              </a:rPr>
              <a:t>          THANK YOU :)</a:t>
            </a:r>
            <a:endParaRPr lang="en-US" sz="4400" b="1">
              <a:solidFill>
                <a:schemeClr val="accent3">
                  <a:lumMod val="75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95225" y="124073"/>
            <a:ext cx="6462600" cy="857400"/>
          </a:xfrm>
        </p:spPr>
        <p:txBody>
          <a:bodyPr/>
          <a:lstStyle/>
          <a:p>
            <a:r>
              <a:rPr lang="en-US" u="sng" dirty="0">
                <a:solidFill>
                  <a:schemeClr val="accent3">
                    <a:lumMod val="75000"/>
                  </a:schemeClr>
                </a:solidFill>
              </a:rPr>
              <a:t>CLASSIFICATIONS</a:t>
            </a:r>
            <a:endParaRPr lang="en-US" u="sng" dirty="0">
              <a:solidFill>
                <a:schemeClr val="accent3">
                  <a:lumMod val="75000"/>
                </a:schemeClr>
              </a:solidFill>
            </a:endParaRPr>
          </a:p>
        </p:txBody>
      </p:sp>
      <p:sp>
        <p:nvSpPr>
          <p:cNvPr id="3" name="Text Placeholder 2"/>
          <p:cNvSpPr>
            <a:spLocks noGrp="1"/>
          </p:cNvSpPr>
          <p:nvPr>
            <p:ph type="body" idx="1"/>
          </p:nvPr>
        </p:nvSpPr>
        <p:spPr>
          <a:xfrm>
            <a:off x="467360" y="1131570"/>
            <a:ext cx="5431155" cy="3552190"/>
          </a:xfrm>
        </p:spPr>
        <p:txBody>
          <a:bodyPr/>
          <a:lstStyle/>
          <a:p>
            <a:r>
              <a:rPr lang="en-US" dirty="0" err="1">
                <a:solidFill>
                  <a:schemeClr val="bg2">
                    <a:lumMod val="50000"/>
                  </a:schemeClr>
                </a:solidFill>
              </a:rPr>
              <a:t>Cummer’s</a:t>
            </a:r>
            <a:r>
              <a:rPr lang="en-US" dirty="0">
                <a:solidFill>
                  <a:schemeClr val="bg2">
                    <a:lumMod val="50000"/>
                  </a:schemeClr>
                </a:solidFill>
              </a:rPr>
              <a:t> system – 1921</a:t>
            </a:r>
            <a:endParaRPr lang="en-US" dirty="0">
              <a:solidFill>
                <a:schemeClr val="bg2">
                  <a:lumMod val="50000"/>
                </a:schemeClr>
              </a:solidFill>
            </a:endParaRPr>
          </a:p>
          <a:p>
            <a:r>
              <a:rPr lang="en-US" dirty="0">
                <a:solidFill>
                  <a:schemeClr val="bg2">
                    <a:lumMod val="50000"/>
                  </a:schemeClr>
                </a:solidFill>
              </a:rPr>
              <a:t>The Kennedy System – 1923</a:t>
            </a:r>
            <a:endParaRPr lang="en-US" dirty="0">
              <a:solidFill>
                <a:schemeClr val="bg2">
                  <a:lumMod val="50000"/>
                </a:schemeClr>
              </a:solidFill>
            </a:endParaRPr>
          </a:p>
          <a:p>
            <a:r>
              <a:rPr lang="en-US" dirty="0">
                <a:solidFill>
                  <a:schemeClr val="bg2">
                    <a:lumMod val="50000"/>
                  </a:schemeClr>
                </a:solidFill>
              </a:rPr>
              <a:t>Baily’s system – 1928</a:t>
            </a:r>
            <a:endParaRPr lang="en-US" dirty="0">
              <a:solidFill>
                <a:schemeClr val="bg2">
                  <a:lumMod val="50000"/>
                </a:schemeClr>
              </a:solidFill>
            </a:endParaRPr>
          </a:p>
          <a:p>
            <a:r>
              <a:rPr lang="en-US" dirty="0" err="1">
                <a:solidFill>
                  <a:schemeClr val="bg2">
                    <a:lumMod val="50000"/>
                  </a:schemeClr>
                </a:solidFill>
              </a:rPr>
              <a:t>Neurohrs</a:t>
            </a:r>
            <a:r>
              <a:rPr lang="en-US" dirty="0">
                <a:solidFill>
                  <a:schemeClr val="bg2">
                    <a:lumMod val="50000"/>
                  </a:schemeClr>
                </a:solidFill>
              </a:rPr>
              <a:t> System – 1939</a:t>
            </a:r>
            <a:endParaRPr lang="en-US" dirty="0">
              <a:solidFill>
                <a:schemeClr val="bg2">
                  <a:lumMod val="50000"/>
                </a:schemeClr>
              </a:solidFill>
            </a:endParaRPr>
          </a:p>
          <a:p>
            <a:r>
              <a:rPr lang="en-US" dirty="0" err="1">
                <a:solidFill>
                  <a:schemeClr val="bg2">
                    <a:lumMod val="50000"/>
                  </a:schemeClr>
                </a:solidFill>
              </a:rPr>
              <a:t>Mauks</a:t>
            </a:r>
            <a:r>
              <a:rPr lang="en-US" dirty="0">
                <a:solidFill>
                  <a:schemeClr val="bg2">
                    <a:lumMod val="50000"/>
                  </a:schemeClr>
                </a:solidFill>
              </a:rPr>
              <a:t> system – 1941</a:t>
            </a:r>
            <a:endParaRPr lang="en-US" dirty="0">
              <a:solidFill>
                <a:schemeClr val="bg2">
                  <a:lumMod val="50000"/>
                </a:schemeClr>
              </a:solidFill>
            </a:endParaRPr>
          </a:p>
          <a:p>
            <a:r>
              <a:rPr lang="en-US" dirty="0">
                <a:solidFill>
                  <a:schemeClr val="bg2">
                    <a:lumMod val="50000"/>
                  </a:schemeClr>
                </a:solidFill>
              </a:rPr>
              <a:t>Godfrey’s system – 1951</a:t>
            </a:r>
            <a:endParaRPr lang="en-US" dirty="0">
              <a:solidFill>
                <a:schemeClr val="bg2">
                  <a:lumMod val="50000"/>
                </a:schemeClr>
              </a:solidFill>
            </a:endParaRPr>
          </a:p>
          <a:p>
            <a:r>
              <a:rPr lang="en-US" dirty="0">
                <a:solidFill>
                  <a:schemeClr val="bg2">
                    <a:lumMod val="50000"/>
                  </a:schemeClr>
                </a:solidFill>
              </a:rPr>
              <a:t>Beckett’s system – 1953</a:t>
            </a:r>
            <a:endParaRPr lang="en-US" dirty="0">
              <a:solidFill>
                <a:schemeClr val="bg2">
                  <a:lumMod val="50000"/>
                </a:schemeClr>
              </a:solidFill>
            </a:endParaRPr>
          </a:p>
          <a:p>
            <a:r>
              <a:rPr lang="en-US" dirty="0">
                <a:solidFill>
                  <a:schemeClr val="bg2">
                    <a:lumMod val="50000"/>
                  </a:schemeClr>
                </a:solidFill>
              </a:rPr>
              <a:t>Friedman’s system – 1953</a:t>
            </a:r>
            <a:endParaRPr lang="en-US" dirty="0">
              <a:solidFill>
                <a:schemeClr val="bg2">
                  <a:lumMod val="50000"/>
                </a:schemeClr>
              </a:solidFill>
            </a:endParaRPr>
          </a:p>
          <a:p>
            <a:endParaRPr lang="en-US" dirty="0">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683260" y="627380"/>
            <a:ext cx="7551420" cy="3552190"/>
          </a:xfrm>
        </p:spPr>
        <p:txBody>
          <a:bodyPr/>
          <a:lstStyle/>
          <a:p>
            <a:r>
              <a:rPr lang="en-US" dirty="0">
                <a:solidFill>
                  <a:schemeClr val="bg2">
                    <a:lumMod val="50000"/>
                  </a:schemeClr>
                </a:solidFill>
              </a:rPr>
              <a:t>The Austin Ledge – 1956</a:t>
            </a:r>
            <a:endParaRPr lang="en-US" dirty="0">
              <a:solidFill>
                <a:schemeClr val="bg2">
                  <a:lumMod val="50000"/>
                </a:schemeClr>
              </a:solidFill>
            </a:endParaRPr>
          </a:p>
          <a:p>
            <a:r>
              <a:rPr lang="en-US" dirty="0">
                <a:solidFill>
                  <a:schemeClr val="bg2">
                    <a:lumMod val="50000"/>
                  </a:schemeClr>
                </a:solidFill>
              </a:rPr>
              <a:t>The Skinner’s system – 1957</a:t>
            </a:r>
            <a:endParaRPr lang="en-US" dirty="0">
              <a:solidFill>
                <a:schemeClr val="bg2">
                  <a:lumMod val="50000"/>
                </a:schemeClr>
              </a:solidFill>
            </a:endParaRPr>
          </a:p>
          <a:p>
            <a:r>
              <a:rPr lang="en-US" dirty="0">
                <a:solidFill>
                  <a:schemeClr val="bg2">
                    <a:lumMod val="50000"/>
                  </a:schemeClr>
                </a:solidFill>
              </a:rPr>
              <a:t>The Applegate – Kennedy system – 1960</a:t>
            </a:r>
            <a:endParaRPr lang="en-US" dirty="0">
              <a:solidFill>
                <a:schemeClr val="bg2">
                  <a:lumMod val="50000"/>
                </a:schemeClr>
              </a:solidFill>
            </a:endParaRPr>
          </a:p>
          <a:p>
            <a:r>
              <a:rPr lang="en-US" dirty="0" err="1">
                <a:solidFill>
                  <a:schemeClr val="bg2">
                    <a:lumMod val="50000"/>
                  </a:schemeClr>
                </a:solidFill>
              </a:rPr>
              <a:t>Swensons</a:t>
            </a:r>
            <a:r>
              <a:rPr lang="en-US" dirty="0">
                <a:solidFill>
                  <a:schemeClr val="bg2">
                    <a:lumMod val="50000"/>
                  </a:schemeClr>
                </a:solidFill>
              </a:rPr>
              <a:t> System – 1960</a:t>
            </a:r>
            <a:endParaRPr lang="en-US" dirty="0">
              <a:solidFill>
                <a:schemeClr val="bg2">
                  <a:lumMod val="50000"/>
                </a:schemeClr>
              </a:solidFill>
            </a:endParaRPr>
          </a:p>
          <a:p>
            <a:r>
              <a:rPr lang="en-US" dirty="0" err="1">
                <a:solidFill>
                  <a:schemeClr val="bg2">
                    <a:lumMod val="50000"/>
                  </a:schemeClr>
                </a:solidFill>
              </a:rPr>
              <a:t>Avants</a:t>
            </a:r>
            <a:r>
              <a:rPr lang="en-US" dirty="0">
                <a:solidFill>
                  <a:schemeClr val="bg2">
                    <a:lumMod val="50000"/>
                  </a:schemeClr>
                </a:solidFill>
              </a:rPr>
              <a:t> System – 1966</a:t>
            </a:r>
            <a:endParaRPr lang="en-US" dirty="0">
              <a:solidFill>
                <a:schemeClr val="bg2">
                  <a:lumMod val="50000"/>
                </a:schemeClr>
              </a:solidFill>
            </a:endParaRPr>
          </a:p>
          <a:p>
            <a:r>
              <a:rPr lang="en-US" dirty="0">
                <a:solidFill>
                  <a:schemeClr val="bg2">
                    <a:lumMod val="50000"/>
                  </a:schemeClr>
                </a:solidFill>
              </a:rPr>
              <a:t>Classification of the distal extension problem</a:t>
            </a:r>
            <a:endParaRPr lang="en-US" dirty="0">
              <a:solidFill>
                <a:schemeClr val="bg2">
                  <a:lumMod val="50000"/>
                </a:schemeClr>
              </a:solidFill>
            </a:endParaRPr>
          </a:p>
          <a:p>
            <a:r>
              <a:rPr lang="en-US" dirty="0">
                <a:solidFill>
                  <a:schemeClr val="bg2">
                    <a:lumMod val="50000"/>
                  </a:schemeClr>
                </a:solidFill>
              </a:rPr>
              <a:t>ICK classification</a:t>
            </a:r>
            <a:endParaRPr lang="en-US" dirty="0">
              <a:solidFill>
                <a:schemeClr val="bg2">
                  <a:lumMod val="50000"/>
                </a:schemeClr>
              </a:solidFill>
            </a:endParaRPr>
          </a:p>
          <a:p>
            <a:pPr marL="114300" indent="0">
              <a:buNone/>
            </a:pPr>
            <a:endParaRPr lang="en-US" dirty="0">
              <a:solidFill>
                <a:schemeClr val="bg2">
                  <a:lumMod val="50000"/>
                </a:schemeClr>
              </a:solidFill>
            </a:endParaRPr>
          </a:p>
        </p:txBody>
      </p:sp>
      <p:sp>
        <p:nvSpPr>
          <p:cNvPr id="4" name="Slide Number Placeholder 3"/>
          <p:cNvSpPr>
            <a:spLocks noGrp="1"/>
          </p:cNvSpPr>
          <p:nvPr>
            <p:ph type="sldNum" idx="12"/>
          </p:nvPr>
        </p:nvSpPr>
        <p:spPr/>
        <p:txBody>
          <a:bodyPr/>
          <a:lstStyle/>
          <a:p>
            <a:pPr marL="0" lvl="0" indent="0" algn="r" rtl="0">
              <a:spcBef>
                <a:spcPts val="0"/>
              </a:spcBef>
              <a:spcAft>
                <a:spcPts val="0"/>
              </a:spcAft>
              <a:buNone/>
            </a:pPr>
            <a:fld id="{00000000-1234-1234-1234-123412341234}" type="slidenum">
              <a:rPr lang="en-GB"/>
            </a:fld>
            <a:endParaRPr lang="en-GB"/>
          </a:p>
        </p:txBody>
      </p:sp>
    </p:spTree>
  </p:cSld>
  <p:clrMapOvr>
    <a:masterClrMapping/>
  </p:clrMapOvr>
  <p:transition>
    <p:fade thruBlk="1"/>
  </p:transition>
</p:sld>
</file>

<file path=ppt/theme/theme1.xml><?xml version="1.0" encoding="utf-8"?>
<a:theme xmlns:a="http://schemas.openxmlformats.org/drawingml/2006/main" name="Antonio template">
  <a:themeElements>
    <a:clrScheme name="Custom 347">
      <a:dk1>
        <a:srgbClr val="677480"/>
      </a:dk1>
      <a:lt1>
        <a:srgbClr val="FFFFFF"/>
      </a:lt1>
      <a:dk2>
        <a:srgbClr val="2185C5"/>
      </a:dk2>
      <a:lt2>
        <a:srgbClr val="DEE2E6"/>
      </a:lt2>
      <a:accent1>
        <a:srgbClr val="2185C5"/>
      </a:accent1>
      <a:accent2>
        <a:srgbClr val="7ECEFD"/>
      </a:accent2>
      <a:accent3>
        <a:srgbClr val="F20253"/>
      </a:accent3>
      <a:accent4>
        <a:srgbClr val="FF9715"/>
      </a:accent4>
      <a:accent5>
        <a:srgbClr val="1C3AA9"/>
      </a:accent5>
      <a:accent6>
        <a:srgbClr val="97ABBC"/>
      </a:accent6>
      <a:hlink>
        <a:srgbClr val="2185C5"/>
      </a:hlink>
      <a:folHlink>
        <a:srgbClr val="6611CC"/>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10560</Words>
  <Application>WPS Presentation</Application>
  <PresentationFormat>On-screen Show (16:9)</PresentationFormat>
  <Paragraphs>527</Paragraphs>
  <Slides>75</Slides>
  <Notes>19</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13</vt:i4>
      </vt:variant>
      <vt:variant>
        <vt:lpstr>幻灯片标题</vt:lpstr>
      </vt:variant>
      <vt:variant>
        <vt:i4>75</vt:i4>
      </vt:variant>
    </vt:vector>
  </HeadingPairs>
  <TitlesOfParts>
    <vt:vector size="101" baseType="lpstr">
      <vt:lpstr>Arial</vt:lpstr>
      <vt:lpstr>SimSun</vt:lpstr>
      <vt:lpstr>Wingdings</vt:lpstr>
      <vt:lpstr>Arial</vt:lpstr>
      <vt:lpstr>Raleway</vt:lpstr>
      <vt:lpstr>Lato</vt:lpstr>
      <vt:lpstr>Times New Roman</vt:lpstr>
      <vt:lpstr>Wingdings</vt:lpstr>
      <vt:lpstr>Times New Roman</vt:lpstr>
      <vt:lpstr>Lato</vt:lpstr>
      <vt:lpstr>Microsoft YaHei</vt:lpstr>
      <vt:lpstr>Arial Unicode MS</vt:lpstr>
      <vt:lpstr>Antonio template</vt:lpstr>
      <vt:lpstr>MSPhotoEd.3</vt:lpstr>
      <vt:lpstr>MSPhotoEd.3</vt:lpstr>
      <vt:lpstr>MSPhotoEd.3</vt:lpstr>
      <vt:lpstr>MSPhotoEd.3</vt:lpstr>
      <vt:lpstr>MSPhotoEd.3</vt:lpstr>
      <vt:lpstr>MSPhotoEd.3</vt:lpstr>
      <vt:lpstr>MSPhotoEd.3</vt:lpstr>
      <vt:lpstr>MSPhotoEd.3</vt:lpstr>
      <vt:lpstr>MSPhotoEd.3</vt:lpstr>
      <vt:lpstr>MSPhotoEd.3</vt:lpstr>
      <vt:lpstr>MSPhotoEd.3</vt:lpstr>
      <vt:lpstr>MSPhotoEd.3</vt:lpstr>
      <vt:lpstr>MSPhotoEd.3</vt:lpstr>
      <vt:lpstr>CLASSIFICATIONS OF  PARTIALLY  EDENTULOUS ARCHES</vt:lpstr>
      <vt:lpstr>CONTENTS</vt:lpstr>
      <vt:lpstr>INTRODUCTION</vt:lpstr>
      <vt:lpstr>PowerPoint 演示文稿</vt:lpstr>
      <vt:lpstr>NEED FOR CLASSIFICATION:</vt:lpstr>
      <vt:lpstr>Requirements of an acceptable method of classification</vt:lpstr>
      <vt:lpstr>Definition</vt:lpstr>
      <vt:lpstr>CLASSIFICATIONS</vt:lpstr>
      <vt:lpstr>PowerPoint 演示文稿</vt:lpstr>
      <vt:lpstr>          CUMMER IN 1920</vt:lpstr>
      <vt:lpstr>.TYPE 1</vt:lpstr>
      <vt:lpstr>Type 2</vt:lpstr>
      <vt:lpstr>Type 3</vt:lpstr>
      <vt:lpstr>Type 4</vt:lpstr>
      <vt:lpstr>PowerPoint 演示文稿</vt:lpstr>
      <vt:lpstr>                            KENNEDY IN 1923 </vt:lpstr>
      <vt:lpstr>class 3-Unilateral bounded saddle. </vt:lpstr>
      <vt:lpstr>Class4- Single bounded saddle anterior to abutment teeth. </vt:lpstr>
      <vt:lpstr>Applegate-Kennedy Classification</vt:lpstr>
      <vt:lpstr>Applegate has given 8 rules as follows    </vt:lpstr>
      <vt:lpstr>PowerPoint 演示文稿</vt:lpstr>
      <vt:lpstr>PowerPoint 演示文稿</vt:lpstr>
      <vt:lpstr>PowerPoint 演示文稿</vt:lpstr>
      <vt:lpstr>PowerPoint 演示文稿</vt:lpstr>
      <vt:lpstr>BAILYN IN 1928 </vt:lpstr>
      <vt:lpstr>Neurohr’s System 1939</vt:lpstr>
      <vt:lpstr>Class I – Tooth-bearing  </vt:lpstr>
      <vt:lpstr>PowerPoint 演示文稿</vt:lpstr>
      <vt:lpstr>PowerPoint 演示文稿</vt:lpstr>
      <vt:lpstr>PowerPoint 演示文稿</vt:lpstr>
      <vt:lpstr>PowerPoint 演示文稿</vt:lpstr>
      <vt:lpstr>Swenson’s Classification:</vt:lpstr>
      <vt:lpstr>PowerPoint 演示文稿</vt:lpstr>
      <vt:lpstr>MAUK IN 1941 </vt:lpstr>
      <vt:lpstr>PowerPoint 演示文稿</vt:lpstr>
      <vt:lpstr>PowerPoint 演示文稿</vt:lpstr>
      <vt:lpstr>PowerPoint 演示文稿</vt:lpstr>
      <vt:lpstr>PowerPoint 演示文稿</vt:lpstr>
      <vt:lpstr>PowerPoint 演示文稿</vt:lpstr>
      <vt:lpstr>WILD IN 1949 </vt:lpstr>
      <vt:lpstr>PowerPoint 演示文稿</vt:lpstr>
      <vt:lpstr>PowerPoint 演示文稿</vt:lpstr>
      <vt:lpstr>Godfrey’s System  in 1951 </vt:lpstr>
      <vt:lpstr>PowerPoint 演示文稿</vt:lpstr>
      <vt:lpstr>PowerPoint 演示文稿</vt:lpstr>
      <vt:lpstr>PowerPoint 演示文稿</vt:lpstr>
      <vt:lpstr>Beckett’s Classification:</vt:lpstr>
      <vt:lpstr>PowerPoint 演示文稿</vt:lpstr>
      <vt:lpstr>Friedman’s Classification: </vt:lpstr>
      <vt:lpstr>PowerPoint 演示文稿</vt:lpstr>
      <vt:lpstr>Austin-Lidge Classification: </vt:lpstr>
      <vt:lpstr>PowerPoint 演示文稿</vt:lpstr>
      <vt:lpstr>PowerPoint 演示文稿</vt:lpstr>
      <vt:lpstr>PowerPoint 演示文稿</vt:lpstr>
      <vt:lpstr>Skinner’s System: </vt:lpstr>
      <vt:lpstr>Avant’s Classification:</vt:lpstr>
      <vt:lpstr>Classification of Distal Extension Problem: </vt:lpstr>
      <vt:lpstr>COSTA IN 1974 </vt:lpstr>
      <vt:lpstr>OSBORNE &amp; LAMMIE IN 1974 </vt:lpstr>
      <vt:lpstr>ICK CLASSIFICATION(Implant-Corrected Kennedy (ICK) Classification System</vt:lpstr>
      <vt:lpstr>Guidelines for the new classification system  </vt:lpstr>
      <vt:lpstr>PowerPoint 演示文稿</vt:lpstr>
      <vt:lpstr>PowerPoint 演示文稿</vt:lpstr>
      <vt:lpstr>PowerPoint 演示文稿</vt:lpstr>
      <vt:lpstr>The proposed ICK classification system for partially edentulous arches</vt:lpstr>
      <vt:lpstr>PowerPoint 演示文稿</vt:lpstr>
      <vt:lpstr>Examples for Kennedy class II situations</vt:lpstr>
      <vt:lpstr>PowerPoint 演示文稿</vt:lpstr>
      <vt:lpstr>Examples for Kennedy class III situations</vt:lpstr>
      <vt:lpstr>PowerPoint 演示文稿</vt:lpstr>
      <vt:lpstr>Examples for Kennedy class IV situations</vt:lpstr>
      <vt:lpstr>Summary:</vt:lpstr>
      <vt:lpstr>PowerPoint 演示文稿</vt:lpstr>
      <vt:lpstr>REFERENCES:</vt:lpstr>
      <vt:lpstr>          THANK YOU :)</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CLASSIFICATIONS OF  PARTIALLY  EDENTULOUS ARCHES</dc:title>
  <dc:creator/>
  <cp:lastModifiedBy>Bijjala</cp:lastModifiedBy>
  <cp:revision>61</cp:revision>
  <dcterms:created xsi:type="dcterms:W3CDTF">2022-02-17T12:44:00Z</dcterms:created>
  <dcterms:modified xsi:type="dcterms:W3CDTF">2022-02-23T15:50:23Z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FFB71D3406314C18B87B81290A39EA51</vt:lpwstr>
  </property>
  <property fmtid="{D5CDD505-2E9C-101B-9397-08002B2CF9AE}" pid="3" name="KSOProductBuildVer">
    <vt:lpwstr>1033-11.2.0.10443</vt:lpwstr>
  </property>
</Properties>
</file>